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2" r:id="rId6"/>
    <p:sldId id="260" r:id="rId7"/>
    <p:sldId id="259" r:id="rId8"/>
    <p:sldId id="263" r:id="rId9"/>
    <p:sldId id="264" r:id="rId10"/>
    <p:sldId id="265" r:id="rId11"/>
    <p:sldId id="267" r:id="rId12"/>
    <p:sldId id="266" r:id="rId13"/>
    <p:sldId id="268"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6" d="100"/>
          <a:sy n="116" d="100"/>
        </p:scale>
        <p:origin x="2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261498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419923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2521891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392953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291920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27246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1268547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637166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2193201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280859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0C1D1FCD-EF81-45ED-A70C-98E927FDCB8E}" type="datetimeFigureOut">
              <a:rPr lang="ko-KR" altLang="en-US" smtClean="0"/>
              <a:t>2019-01-23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1930585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D1FCD-EF81-45ED-A70C-98E927FDCB8E}" type="datetimeFigureOut">
              <a:rPr lang="ko-KR" altLang="en-US" smtClean="0"/>
              <a:t>2019-01-23</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696F02-606D-4196-821F-F1403A71FFCD}" type="slidenum">
              <a:rPr lang="ko-KR" altLang="en-US" smtClean="0"/>
              <a:t>‹#›</a:t>
            </a:fld>
            <a:endParaRPr lang="ko-KR" altLang="en-US"/>
          </a:p>
        </p:txBody>
      </p:sp>
    </p:spTree>
    <p:extLst>
      <p:ext uri="{BB962C8B-B14F-4D97-AF65-F5344CB8AC3E}">
        <p14:creationId xmlns:p14="http://schemas.microsoft.com/office/powerpoint/2010/main" val="1379163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21" Type="http://schemas.openxmlformats.org/officeDocument/2006/relationships/image" Target="../media/image72.png"/><Relationship Id="rId34" Type="http://schemas.openxmlformats.org/officeDocument/2006/relationships/image" Target="../media/image85.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89.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 Id="rId8" Type="http://schemas.openxmlformats.org/officeDocument/2006/relationships/image" Target="../media/image59.png"/><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jpeg"/><Relationship Id="rId21" Type="http://schemas.openxmlformats.org/officeDocument/2006/relationships/image" Target="../media/image20.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jpeg"/><Relationship Id="rId16" Type="http://schemas.openxmlformats.org/officeDocument/2006/relationships/image" Target="../media/image15.jpeg"/><Relationship Id="rId20"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23" Type="http://schemas.openxmlformats.org/officeDocument/2006/relationships/image" Target="../media/image22.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 Id="rId22" Type="http://schemas.openxmlformats.org/officeDocument/2006/relationships/image" Target="../media/image21.jpeg"/></Relationships>
</file>

<file path=ppt/slides/_rels/slide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jpe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1.jpeg"/><Relationship Id="rId5" Type="http://schemas.openxmlformats.org/officeDocument/2006/relationships/image" Target="../media/image10.jpeg"/><Relationship Id="rId10" Type="http://schemas.openxmlformats.org/officeDocument/2006/relationships/image" Target="../media/image20.jpeg"/><Relationship Id="rId4" Type="http://schemas.openxmlformats.org/officeDocument/2006/relationships/image" Target="../media/image9.jpe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gif"/><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err="1" smtClean="0"/>
              <a:t>홈가든</a:t>
            </a:r>
            <a:r>
              <a:rPr lang="ko-KR" altLang="en-US" dirty="0" smtClean="0"/>
              <a:t> 시즌</a:t>
            </a:r>
            <a:r>
              <a:rPr lang="en-US" altLang="ko-KR" dirty="0" smtClean="0"/>
              <a:t>6 </a:t>
            </a:r>
            <a:r>
              <a:rPr lang="ko-KR" altLang="en-US" smtClean="0"/>
              <a:t>보상</a:t>
            </a:r>
            <a:endParaRPr lang="ko-KR" altLang="en-US"/>
          </a:p>
        </p:txBody>
      </p:sp>
      <p:sp>
        <p:nvSpPr>
          <p:cNvPr id="3" name="부제목 2"/>
          <p:cNvSpPr>
            <a:spLocks noGrp="1"/>
          </p:cNvSpPr>
          <p:nvPr>
            <p:ph type="subTitle" idx="1"/>
          </p:nvPr>
        </p:nvSpPr>
        <p:spPr/>
        <p:txBody>
          <a:bodyPr/>
          <a:lstStyle/>
          <a:p>
            <a:r>
              <a:rPr lang="ko-KR" altLang="en-US" dirty="0" smtClean="0"/>
              <a:t>안명선</a:t>
            </a:r>
            <a:endParaRPr lang="ko-KR" altLang="en-US" dirty="0"/>
          </a:p>
        </p:txBody>
      </p:sp>
    </p:spTree>
    <p:extLst>
      <p:ext uri="{BB962C8B-B14F-4D97-AF65-F5344CB8AC3E}">
        <p14:creationId xmlns:p14="http://schemas.microsoft.com/office/powerpoint/2010/main" val="2535609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그룹 115"/>
          <p:cNvGrpSpPr/>
          <p:nvPr/>
        </p:nvGrpSpPr>
        <p:grpSpPr>
          <a:xfrm>
            <a:off x="2311400" y="82550"/>
            <a:ext cx="6877050" cy="4528318"/>
            <a:chOff x="2311400" y="82550"/>
            <a:chExt cx="6877050" cy="4528318"/>
          </a:xfrm>
        </p:grpSpPr>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l="39861" t="46970" r="21371" b="3298"/>
            <a:stretch/>
          </p:blipFill>
          <p:spPr>
            <a:xfrm>
              <a:off x="6343650" y="1038225"/>
              <a:ext cx="1857375" cy="2657475"/>
            </a:xfrm>
            <a:prstGeom prst="rect">
              <a:avLst/>
            </a:prstGeom>
          </p:spPr>
        </p:pic>
        <p:pic>
          <p:nvPicPr>
            <p:cNvPr id="90" name="그림 89"/>
            <p:cNvPicPr>
              <a:picLocks noChangeAspect="1"/>
            </p:cNvPicPr>
            <p:nvPr/>
          </p:nvPicPr>
          <p:blipFill rotWithShape="1">
            <a:blip r:embed="rId3">
              <a:extLst>
                <a:ext uri="{28A0092B-C50C-407E-A947-70E740481C1C}">
                  <a14:useLocalDpi xmlns:a14="http://schemas.microsoft.com/office/drawing/2010/main" val="0"/>
                </a:ext>
              </a:extLst>
            </a:blip>
            <a:srcRect l="9292" t="25756" r="27090" b="27185"/>
            <a:stretch/>
          </p:blipFill>
          <p:spPr>
            <a:xfrm>
              <a:off x="3143874" y="1181100"/>
              <a:ext cx="3048000" cy="2514600"/>
            </a:xfrm>
            <a:prstGeom prst="rect">
              <a:avLst/>
            </a:prstGeom>
          </p:spPr>
        </p:pic>
        <p:grpSp>
          <p:nvGrpSpPr>
            <p:cNvPr id="18" name="그룹 17"/>
            <p:cNvGrpSpPr/>
            <p:nvPr/>
          </p:nvGrpSpPr>
          <p:grpSpPr>
            <a:xfrm flipH="1">
              <a:off x="4150526" y="1486934"/>
              <a:ext cx="930082" cy="2133010"/>
              <a:chOff x="2409371" y="1538031"/>
              <a:chExt cx="2701520" cy="6540975"/>
            </a:xfrm>
          </p:grpSpPr>
          <p:sp>
            <p:nvSpPr>
              <p:cNvPr id="19" name="오각형 18"/>
              <p:cNvSpPr/>
              <p:nvPr/>
            </p:nvSpPr>
            <p:spPr>
              <a:xfrm rot="18103177">
                <a:off x="3450563" y="3038106"/>
                <a:ext cx="3160404" cy="16025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21" name="직사각형 20"/>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2" name="직사각형 21"/>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23" name="직사각형 22"/>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4" name="타원 23"/>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25" name="L 도형 24"/>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26" name="직사각형 25"/>
              <p:cNvSpPr/>
              <p:nvPr/>
            </p:nvSpPr>
            <p:spPr>
              <a:xfrm>
                <a:off x="2409371" y="7769251"/>
                <a:ext cx="1126864" cy="30975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100" name="그룹 99"/>
            <p:cNvGrpSpPr/>
            <p:nvPr/>
          </p:nvGrpSpPr>
          <p:grpSpPr>
            <a:xfrm>
              <a:off x="6734772" y="1555749"/>
              <a:ext cx="764577" cy="2064195"/>
              <a:chOff x="2797598" y="1031593"/>
              <a:chExt cx="606036" cy="2588352"/>
            </a:xfrm>
          </p:grpSpPr>
          <p:grpSp>
            <p:nvGrpSpPr>
              <p:cNvPr id="98" name="그룹 97"/>
              <p:cNvGrpSpPr/>
              <p:nvPr/>
            </p:nvGrpSpPr>
            <p:grpSpPr>
              <a:xfrm>
                <a:off x="2797598" y="1414364"/>
                <a:ext cx="606036" cy="2205581"/>
                <a:chOff x="6788071" y="4300439"/>
                <a:chExt cx="606036" cy="2205581"/>
              </a:xfrm>
            </p:grpSpPr>
            <p:grpSp>
              <p:nvGrpSpPr>
                <p:cNvPr id="10" name="그룹 9"/>
                <p:cNvGrpSpPr/>
                <p:nvPr/>
              </p:nvGrpSpPr>
              <p:grpSpPr>
                <a:xfrm>
                  <a:off x="6902938" y="4300439"/>
                  <a:ext cx="386897" cy="2205581"/>
                  <a:chOff x="1635967" y="1178265"/>
                  <a:chExt cx="914400" cy="5212705"/>
                </a:xfrm>
              </p:grpSpPr>
              <p:sp>
                <p:nvSpPr>
                  <p:cNvPr id="4" name="타원 3"/>
                  <p:cNvSpPr/>
                  <p:nvPr/>
                </p:nvSpPr>
                <p:spPr>
                  <a:xfrm>
                    <a:off x="1740267" y="1957377"/>
                    <a:ext cx="688731" cy="91439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5" name="직사각형 4"/>
                  <p:cNvSpPr/>
                  <p:nvPr/>
                </p:nvSpPr>
                <p:spPr>
                  <a:xfrm>
                    <a:off x="1635967" y="2811391"/>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6" name="직사각형 5"/>
                  <p:cNvSpPr/>
                  <p:nvPr/>
                </p:nvSpPr>
                <p:spPr>
                  <a:xfrm>
                    <a:off x="1635967" y="4451506"/>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7" name="직사각형 6"/>
                  <p:cNvSpPr/>
                  <p:nvPr/>
                </p:nvSpPr>
                <p:spPr>
                  <a:xfrm>
                    <a:off x="1635967" y="6091620"/>
                    <a:ext cx="914400"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 name="직사각형 7"/>
                  <p:cNvSpPr/>
                  <p:nvPr/>
                </p:nvSpPr>
                <p:spPr>
                  <a:xfrm>
                    <a:off x="1749666" y="1178265"/>
                    <a:ext cx="687002" cy="8704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9" name="직사각형 8"/>
                  <p:cNvSpPr/>
                  <p:nvPr/>
                </p:nvSpPr>
                <p:spPr>
                  <a:xfrm>
                    <a:off x="1749666" y="1892834"/>
                    <a:ext cx="687002" cy="1558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94" name="그룹 93"/>
                <p:cNvGrpSpPr/>
                <p:nvPr/>
              </p:nvGrpSpPr>
              <p:grpSpPr>
                <a:xfrm>
                  <a:off x="7255749" y="4956415"/>
                  <a:ext cx="138358" cy="415685"/>
                  <a:chOff x="7255749" y="4956415"/>
                  <a:chExt cx="138358" cy="415685"/>
                </a:xfrm>
              </p:grpSpPr>
              <p:sp>
                <p:nvSpPr>
                  <p:cNvPr id="92" name="직사각형 91"/>
                  <p:cNvSpPr/>
                  <p:nvPr/>
                </p:nvSpPr>
                <p:spPr>
                  <a:xfrm>
                    <a:off x="7276319" y="5037161"/>
                    <a:ext cx="99842" cy="3349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91" name="타원 90"/>
                  <p:cNvSpPr/>
                  <p:nvPr/>
                </p:nvSpPr>
                <p:spPr>
                  <a:xfrm flipH="1">
                    <a:off x="7255749" y="4956415"/>
                    <a:ext cx="138358" cy="1310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grpSp>
            <p:grpSp>
              <p:nvGrpSpPr>
                <p:cNvPr id="95" name="그룹 94"/>
                <p:cNvGrpSpPr/>
                <p:nvPr/>
              </p:nvGrpSpPr>
              <p:grpSpPr>
                <a:xfrm rot="10800000">
                  <a:off x="6788071" y="4994514"/>
                  <a:ext cx="138358" cy="851600"/>
                  <a:chOff x="7255749" y="4520501"/>
                  <a:chExt cx="138358" cy="851600"/>
                </a:xfrm>
              </p:grpSpPr>
              <p:sp>
                <p:nvSpPr>
                  <p:cNvPr id="96" name="직사각형 95"/>
                  <p:cNvSpPr/>
                  <p:nvPr/>
                </p:nvSpPr>
                <p:spPr>
                  <a:xfrm>
                    <a:off x="7276319" y="4599229"/>
                    <a:ext cx="95484" cy="772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97" name="타원 96"/>
                  <p:cNvSpPr/>
                  <p:nvPr/>
                </p:nvSpPr>
                <p:spPr>
                  <a:xfrm flipH="1">
                    <a:off x="7255749" y="4520501"/>
                    <a:ext cx="138358" cy="1310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grpSp>
          </p:grpSp>
          <p:sp>
            <p:nvSpPr>
              <p:cNvPr id="99" name="오각형 98"/>
              <p:cNvSpPr/>
              <p:nvPr/>
            </p:nvSpPr>
            <p:spPr>
              <a:xfrm rot="5400000" flipH="1">
                <a:off x="2781347" y="1549296"/>
                <a:ext cx="1104757" cy="6935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02" name="직선 연결선 101"/>
            <p:cNvCxnSpPr/>
            <p:nvPr/>
          </p:nvCxnSpPr>
          <p:spPr>
            <a:xfrm>
              <a:off x="2362200" y="1861007"/>
              <a:ext cx="68262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p:nvPr/>
          </p:nvCxnSpPr>
          <p:spPr>
            <a:xfrm>
              <a:off x="2311400" y="3619944"/>
              <a:ext cx="682625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p:nvPr/>
          </p:nvCxnSpPr>
          <p:spPr>
            <a:xfrm>
              <a:off x="2362200" y="1555805"/>
              <a:ext cx="6826250" cy="0"/>
            </a:xfrm>
            <a:prstGeom prst="line">
              <a:avLst/>
            </a:prstGeom>
            <a:ln w="1905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10" name="직선 연결선 109"/>
            <p:cNvCxnSpPr/>
            <p:nvPr/>
          </p:nvCxnSpPr>
          <p:spPr>
            <a:xfrm>
              <a:off x="6737350" y="495300"/>
              <a:ext cx="0" cy="4089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7499875" y="495300"/>
              <a:ext cx="0" cy="4089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직선 연결선 111"/>
            <p:cNvCxnSpPr/>
            <p:nvPr/>
          </p:nvCxnSpPr>
          <p:spPr>
            <a:xfrm>
              <a:off x="3892633" y="495300"/>
              <a:ext cx="0" cy="408940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3" name="직선 연결선 112"/>
            <p:cNvCxnSpPr/>
            <p:nvPr/>
          </p:nvCxnSpPr>
          <p:spPr>
            <a:xfrm>
              <a:off x="5080608" y="495300"/>
              <a:ext cx="0" cy="4089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4699083" y="521468"/>
              <a:ext cx="0" cy="4089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2857500" y="82550"/>
              <a:ext cx="5157181" cy="246221"/>
            </a:xfrm>
            <a:prstGeom prst="rect">
              <a:avLst/>
            </a:prstGeom>
            <a:noFill/>
          </p:spPr>
          <p:txBody>
            <a:bodyPr wrap="none" rtlCol="0">
              <a:spAutoFit/>
            </a:bodyPr>
            <a:lstStyle/>
            <a:p>
              <a:r>
                <a:rPr lang="ko-KR" altLang="en-US" sz="1000" dirty="0" err="1" smtClean="0"/>
                <a:t>뚱냥과</a:t>
              </a:r>
              <a:r>
                <a:rPr lang="ko-KR" altLang="en-US" sz="1000" dirty="0" smtClean="0"/>
                <a:t> 비교해서 아래와 같이 키는 </a:t>
              </a:r>
              <a:r>
                <a:rPr lang="ko-KR" altLang="en-US" sz="1000" dirty="0" err="1" smtClean="0"/>
                <a:t>뚱냥보다</a:t>
              </a:r>
              <a:r>
                <a:rPr lang="ko-KR" altLang="en-US" sz="1000" dirty="0" smtClean="0"/>
                <a:t> </a:t>
              </a:r>
              <a:r>
                <a:rPr lang="en-US" altLang="ko-KR" sz="1000" dirty="0" smtClean="0"/>
                <a:t>5/6 </a:t>
              </a:r>
              <a:r>
                <a:rPr lang="ko-KR" altLang="en-US" sz="1000" smtClean="0"/>
                <a:t>정도로 작고</a:t>
              </a:r>
              <a:r>
                <a:rPr lang="en-US" altLang="ko-KR" sz="1000" dirty="0" smtClean="0"/>
                <a:t>,</a:t>
              </a:r>
              <a:r>
                <a:rPr lang="en-US" altLang="ko-KR" sz="1000" dirty="0"/>
                <a:t> </a:t>
              </a:r>
              <a:r>
                <a:rPr lang="ko-KR" altLang="en-US" sz="1000" smtClean="0"/>
                <a:t>너비는 </a:t>
              </a:r>
              <a:r>
                <a:rPr lang="en-US" altLang="ko-KR" sz="1000" dirty="0" smtClean="0"/>
                <a:t>2/3 </a:t>
              </a:r>
              <a:r>
                <a:rPr lang="ko-KR" altLang="en-US" sz="1000" smtClean="0"/>
                <a:t>정도 더 작다</a:t>
              </a:r>
              <a:r>
                <a:rPr lang="en-US" altLang="ko-KR" sz="1000" dirty="0" smtClean="0"/>
                <a:t>.</a:t>
              </a:r>
            </a:p>
          </p:txBody>
        </p:sp>
      </p:grpSp>
      <p:grpSp>
        <p:nvGrpSpPr>
          <p:cNvPr id="117" name="그룹 116"/>
          <p:cNvGrpSpPr/>
          <p:nvPr/>
        </p:nvGrpSpPr>
        <p:grpSpPr>
          <a:xfrm>
            <a:off x="8383369" y="4274384"/>
            <a:ext cx="3348823" cy="2133010"/>
            <a:chOff x="4150526" y="1486934"/>
            <a:chExt cx="3348823" cy="2133010"/>
          </a:xfrm>
        </p:grpSpPr>
        <p:grpSp>
          <p:nvGrpSpPr>
            <p:cNvPr id="120" name="그룹 119"/>
            <p:cNvGrpSpPr/>
            <p:nvPr/>
          </p:nvGrpSpPr>
          <p:grpSpPr>
            <a:xfrm flipH="1">
              <a:off x="4150526" y="1486934"/>
              <a:ext cx="930082" cy="2133010"/>
              <a:chOff x="2409371" y="1538031"/>
              <a:chExt cx="2701520" cy="6540975"/>
            </a:xfrm>
          </p:grpSpPr>
          <p:sp>
            <p:nvSpPr>
              <p:cNvPr id="146" name="오각형 145"/>
              <p:cNvSpPr/>
              <p:nvPr/>
            </p:nvSpPr>
            <p:spPr>
              <a:xfrm rot="18103177">
                <a:off x="3450563" y="3038106"/>
                <a:ext cx="3160404" cy="16025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7" name="타원 146"/>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48" name="직사각형 147"/>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49" name="직사각형 148"/>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50" name="직사각형 149"/>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51" name="타원 150"/>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52" name="L 도형 151"/>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53" name="직사각형 152"/>
              <p:cNvSpPr/>
              <p:nvPr/>
            </p:nvSpPr>
            <p:spPr>
              <a:xfrm>
                <a:off x="2409371" y="7769251"/>
                <a:ext cx="1126864" cy="30975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121" name="그룹 120"/>
            <p:cNvGrpSpPr/>
            <p:nvPr/>
          </p:nvGrpSpPr>
          <p:grpSpPr>
            <a:xfrm>
              <a:off x="6734772" y="1555749"/>
              <a:ext cx="764577" cy="2064195"/>
              <a:chOff x="2797598" y="1031593"/>
              <a:chExt cx="606036" cy="2588352"/>
            </a:xfrm>
          </p:grpSpPr>
          <p:grpSp>
            <p:nvGrpSpPr>
              <p:cNvPr id="131" name="그룹 130"/>
              <p:cNvGrpSpPr/>
              <p:nvPr/>
            </p:nvGrpSpPr>
            <p:grpSpPr>
              <a:xfrm>
                <a:off x="2797598" y="1414364"/>
                <a:ext cx="606036" cy="2205581"/>
                <a:chOff x="6788071" y="4300439"/>
                <a:chExt cx="606036" cy="2205581"/>
              </a:xfrm>
            </p:grpSpPr>
            <p:grpSp>
              <p:nvGrpSpPr>
                <p:cNvPr id="133" name="그룹 132"/>
                <p:cNvGrpSpPr/>
                <p:nvPr/>
              </p:nvGrpSpPr>
              <p:grpSpPr>
                <a:xfrm>
                  <a:off x="6902938" y="4300439"/>
                  <a:ext cx="386897" cy="2205581"/>
                  <a:chOff x="1635967" y="1178265"/>
                  <a:chExt cx="914400" cy="5212705"/>
                </a:xfrm>
              </p:grpSpPr>
              <p:sp>
                <p:nvSpPr>
                  <p:cNvPr id="140" name="타원 139"/>
                  <p:cNvSpPr/>
                  <p:nvPr/>
                </p:nvSpPr>
                <p:spPr>
                  <a:xfrm>
                    <a:off x="1740267" y="1957377"/>
                    <a:ext cx="688731" cy="91439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41" name="직사각형 140"/>
                  <p:cNvSpPr/>
                  <p:nvPr/>
                </p:nvSpPr>
                <p:spPr>
                  <a:xfrm>
                    <a:off x="1635967" y="2811391"/>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42" name="직사각형 141"/>
                  <p:cNvSpPr/>
                  <p:nvPr/>
                </p:nvSpPr>
                <p:spPr>
                  <a:xfrm>
                    <a:off x="1635967" y="4451506"/>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43" name="직사각형 142"/>
                  <p:cNvSpPr/>
                  <p:nvPr/>
                </p:nvSpPr>
                <p:spPr>
                  <a:xfrm>
                    <a:off x="1635967" y="6091620"/>
                    <a:ext cx="914400"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44" name="직사각형 143"/>
                  <p:cNvSpPr/>
                  <p:nvPr/>
                </p:nvSpPr>
                <p:spPr>
                  <a:xfrm>
                    <a:off x="1749666" y="1178265"/>
                    <a:ext cx="687002" cy="8704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45" name="직사각형 144"/>
                  <p:cNvSpPr/>
                  <p:nvPr/>
                </p:nvSpPr>
                <p:spPr>
                  <a:xfrm>
                    <a:off x="1749666" y="1892834"/>
                    <a:ext cx="687002" cy="1558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134" name="그룹 133"/>
                <p:cNvGrpSpPr/>
                <p:nvPr/>
              </p:nvGrpSpPr>
              <p:grpSpPr>
                <a:xfrm>
                  <a:off x="7255749" y="4956415"/>
                  <a:ext cx="138358" cy="415685"/>
                  <a:chOff x="7255749" y="4956415"/>
                  <a:chExt cx="138358" cy="415685"/>
                </a:xfrm>
              </p:grpSpPr>
              <p:sp>
                <p:nvSpPr>
                  <p:cNvPr id="138" name="직사각형 137"/>
                  <p:cNvSpPr/>
                  <p:nvPr/>
                </p:nvSpPr>
                <p:spPr>
                  <a:xfrm>
                    <a:off x="7276319" y="5037161"/>
                    <a:ext cx="99842" cy="3349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39" name="타원 138"/>
                  <p:cNvSpPr/>
                  <p:nvPr/>
                </p:nvSpPr>
                <p:spPr>
                  <a:xfrm flipH="1">
                    <a:off x="7255749" y="4956415"/>
                    <a:ext cx="138358" cy="1310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grpSp>
            <p:grpSp>
              <p:nvGrpSpPr>
                <p:cNvPr id="135" name="그룹 134"/>
                <p:cNvGrpSpPr/>
                <p:nvPr/>
              </p:nvGrpSpPr>
              <p:grpSpPr>
                <a:xfrm rot="10800000">
                  <a:off x="6788071" y="4994514"/>
                  <a:ext cx="138358" cy="851600"/>
                  <a:chOff x="7255749" y="4520501"/>
                  <a:chExt cx="138358" cy="851600"/>
                </a:xfrm>
              </p:grpSpPr>
              <p:sp>
                <p:nvSpPr>
                  <p:cNvPr id="136" name="직사각형 135"/>
                  <p:cNvSpPr/>
                  <p:nvPr/>
                </p:nvSpPr>
                <p:spPr>
                  <a:xfrm>
                    <a:off x="7276319" y="4599229"/>
                    <a:ext cx="95484" cy="772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37" name="타원 136"/>
                  <p:cNvSpPr/>
                  <p:nvPr/>
                </p:nvSpPr>
                <p:spPr>
                  <a:xfrm flipH="1">
                    <a:off x="7255749" y="4520501"/>
                    <a:ext cx="138358" cy="1310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grpSp>
          </p:grpSp>
          <p:sp>
            <p:nvSpPr>
              <p:cNvPr id="132" name="오각형 131"/>
              <p:cNvSpPr/>
              <p:nvPr/>
            </p:nvSpPr>
            <p:spPr>
              <a:xfrm rot="5400000" flipH="1">
                <a:off x="2781347" y="1549296"/>
                <a:ext cx="1104757" cy="6935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117946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직선 연결선 111"/>
          <p:cNvCxnSpPr/>
          <p:nvPr/>
        </p:nvCxnSpPr>
        <p:spPr>
          <a:xfrm>
            <a:off x="962025" y="1288093"/>
            <a:ext cx="0" cy="408940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69" name="그룹 68"/>
          <p:cNvGrpSpPr/>
          <p:nvPr/>
        </p:nvGrpSpPr>
        <p:grpSpPr>
          <a:xfrm flipH="1">
            <a:off x="939713" y="3625111"/>
            <a:ext cx="930082" cy="2133010"/>
            <a:chOff x="2409371" y="1538031"/>
            <a:chExt cx="2701520" cy="6540975"/>
          </a:xfrm>
        </p:grpSpPr>
        <p:sp>
          <p:nvSpPr>
            <p:cNvPr id="86" name="오각형 85"/>
            <p:cNvSpPr/>
            <p:nvPr/>
          </p:nvSpPr>
          <p:spPr>
            <a:xfrm rot="18103177">
              <a:off x="3450563" y="3038106"/>
              <a:ext cx="3160404" cy="16025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타원 86"/>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88" name="직사각형 87"/>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89" name="직사각형 88"/>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93" name="직사각형 92"/>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01" name="타원 100"/>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03" name="L 도형 102"/>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05" name="직사각형 104"/>
            <p:cNvSpPr/>
            <p:nvPr/>
          </p:nvSpPr>
          <p:spPr>
            <a:xfrm>
              <a:off x="2409371" y="7769251"/>
              <a:ext cx="1126864" cy="30975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70" name="그룹 69"/>
          <p:cNvGrpSpPr/>
          <p:nvPr/>
        </p:nvGrpSpPr>
        <p:grpSpPr>
          <a:xfrm>
            <a:off x="159172" y="3606532"/>
            <a:ext cx="764577" cy="2064195"/>
            <a:chOff x="2797598" y="1031593"/>
            <a:chExt cx="606036" cy="2588352"/>
          </a:xfrm>
        </p:grpSpPr>
        <p:grpSp>
          <p:nvGrpSpPr>
            <p:cNvPr id="71" name="그룹 70"/>
            <p:cNvGrpSpPr/>
            <p:nvPr/>
          </p:nvGrpSpPr>
          <p:grpSpPr>
            <a:xfrm>
              <a:off x="2797598" y="1414364"/>
              <a:ext cx="606036" cy="2205581"/>
              <a:chOff x="6788071" y="4300439"/>
              <a:chExt cx="606036" cy="2205581"/>
            </a:xfrm>
          </p:grpSpPr>
          <p:grpSp>
            <p:nvGrpSpPr>
              <p:cNvPr id="73" name="그룹 72"/>
              <p:cNvGrpSpPr/>
              <p:nvPr/>
            </p:nvGrpSpPr>
            <p:grpSpPr>
              <a:xfrm>
                <a:off x="6902938" y="4300439"/>
                <a:ext cx="386897" cy="2205581"/>
                <a:chOff x="1635967" y="1178265"/>
                <a:chExt cx="914400" cy="5212705"/>
              </a:xfrm>
            </p:grpSpPr>
            <p:sp>
              <p:nvSpPr>
                <p:cNvPr id="80" name="타원 79"/>
                <p:cNvSpPr/>
                <p:nvPr/>
              </p:nvSpPr>
              <p:spPr>
                <a:xfrm>
                  <a:off x="1740267" y="1957377"/>
                  <a:ext cx="688731" cy="91439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81" name="직사각형 80"/>
                <p:cNvSpPr/>
                <p:nvPr/>
              </p:nvSpPr>
              <p:spPr>
                <a:xfrm>
                  <a:off x="1635967" y="2811391"/>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82" name="직사각형 81"/>
                <p:cNvSpPr/>
                <p:nvPr/>
              </p:nvSpPr>
              <p:spPr>
                <a:xfrm>
                  <a:off x="1635967" y="4451506"/>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3" name="직사각형 82"/>
                <p:cNvSpPr/>
                <p:nvPr/>
              </p:nvSpPr>
              <p:spPr>
                <a:xfrm>
                  <a:off x="1635967" y="6091620"/>
                  <a:ext cx="914400"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4" name="직사각형 83"/>
                <p:cNvSpPr/>
                <p:nvPr/>
              </p:nvSpPr>
              <p:spPr>
                <a:xfrm>
                  <a:off x="1749666" y="1178265"/>
                  <a:ext cx="687002" cy="8704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5" name="직사각형 84"/>
                <p:cNvSpPr/>
                <p:nvPr/>
              </p:nvSpPr>
              <p:spPr>
                <a:xfrm>
                  <a:off x="1749666" y="1892834"/>
                  <a:ext cx="687002" cy="1558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74" name="그룹 73"/>
              <p:cNvGrpSpPr/>
              <p:nvPr/>
            </p:nvGrpSpPr>
            <p:grpSpPr>
              <a:xfrm>
                <a:off x="7255749" y="4956415"/>
                <a:ext cx="138358" cy="415685"/>
                <a:chOff x="7255749" y="4956415"/>
                <a:chExt cx="138358" cy="415685"/>
              </a:xfrm>
            </p:grpSpPr>
            <p:sp>
              <p:nvSpPr>
                <p:cNvPr id="78" name="직사각형 77"/>
                <p:cNvSpPr/>
                <p:nvPr/>
              </p:nvSpPr>
              <p:spPr>
                <a:xfrm>
                  <a:off x="7276319" y="5037161"/>
                  <a:ext cx="99842" cy="3349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79" name="타원 78"/>
                <p:cNvSpPr/>
                <p:nvPr/>
              </p:nvSpPr>
              <p:spPr>
                <a:xfrm flipH="1">
                  <a:off x="7255749" y="4956415"/>
                  <a:ext cx="138358" cy="1310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grpSp>
          <p:grpSp>
            <p:nvGrpSpPr>
              <p:cNvPr id="75" name="그룹 74"/>
              <p:cNvGrpSpPr/>
              <p:nvPr/>
            </p:nvGrpSpPr>
            <p:grpSpPr>
              <a:xfrm rot="10800000">
                <a:off x="6788071" y="4994514"/>
                <a:ext cx="138358" cy="851600"/>
                <a:chOff x="7255749" y="4520501"/>
                <a:chExt cx="138358" cy="851600"/>
              </a:xfrm>
            </p:grpSpPr>
            <p:sp>
              <p:nvSpPr>
                <p:cNvPr id="76" name="직사각형 75"/>
                <p:cNvSpPr/>
                <p:nvPr/>
              </p:nvSpPr>
              <p:spPr>
                <a:xfrm>
                  <a:off x="7276319" y="4599229"/>
                  <a:ext cx="95484" cy="77287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77" name="타원 76"/>
                <p:cNvSpPr/>
                <p:nvPr/>
              </p:nvSpPr>
              <p:spPr>
                <a:xfrm flipH="1">
                  <a:off x="7255749" y="4520501"/>
                  <a:ext cx="138358" cy="1310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grpSp>
        </p:grpSp>
        <p:sp>
          <p:nvSpPr>
            <p:cNvPr id="72" name="오각형 71"/>
            <p:cNvSpPr/>
            <p:nvPr/>
          </p:nvSpPr>
          <p:spPr>
            <a:xfrm rot="5400000" flipH="1">
              <a:off x="2781347" y="1549296"/>
              <a:ext cx="1104757" cy="6935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그룹 34"/>
          <p:cNvGrpSpPr/>
          <p:nvPr/>
        </p:nvGrpSpPr>
        <p:grpSpPr>
          <a:xfrm>
            <a:off x="2857500" y="905353"/>
            <a:ext cx="6826250" cy="5363633"/>
            <a:chOff x="2857500" y="905353"/>
            <a:chExt cx="6826250" cy="5363633"/>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992" y="2011315"/>
              <a:ext cx="3209925" cy="4029075"/>
            </a:xfrm>
            <a:prstGeom prst="rect">
              <a:avLst/>
            </a:prstGeom>
          </p:spPr>
        </p:pic>
        <p:grpSp>
          <p:nvGrpSpPr>
            <p:cNvPr id="3" name="그룹 2"/>
            <p:cNvGrpSpPr/>
            <p:nvPr/>
          </p:nvGrpSpPr>
          <p:grpSpPr>
            <a:xfrm>
              <a:off x="5447169" y="2324100"/>
              <a:ext cx="2058623" cy="2466975"/>
              <a:chOff x="7810016" y="1846068"/>
              <a:chExt cx="2386318" cy="2859670"/>
            </a:xfrm>
          </p:grpSpPr>
          <p:grpSp>
            <p:nvGrpSpPr>
              <p:cNvPr id="48" name="그룹 47"/>
              <p:cNvGrpSpPr/>
              <p:nvPr/>
            </p:nvGrpSpPr>
            <p:grpSpPr>
              <a:xfrm>
                <a:off x="7810016" y="3418518"/>
                <a:ext cx="2386318" cy="1287220"/>
                <a:chOff x="6216907" y="4095750"/>
                <a:chExt cx="1205698" cy="1123950"/>
              </a:xfrm>
            </p:grpSpPr>
            <p:sp>
              <p:nvSpPr>
                <p:cNvPr id="50" name="물결 49"/>
                <p:cNvSpPr/>
                <p:nvPr/>
              </p:nvSpPr>
              <p:spPr>
                <a:xfrm>
                  <a:off x="6810375" y="4305300"/>
                  <a:ext cx="612228" cy="914400"/>
                </a:xfrm>
                <a:prstGeom prst="wave">
                  <a:avLst>
                    <a:gd name="adj1" fmla="val 5208"/>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51" name="물결 50"/>
                <p:cNvSpPr/>
                <p:nvPr/>
              </p:nvSpPr>
              <p:spPr>
                <a:xfrm flipH="1">
                  <a:off x="6216907" y="4305300"/>
                  <a:ext cx="593467" cy="914400"/>
                </a:xfrm>
                <a:prstGeom prst="wave">
                  <a:avLst>
                    <a:gd name="adj1" fmla="val 5208"/>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52" name="물결 51"/>
                <p:cNvSpPr/>
                <p:nvPr/>
              </p:nvSpPr>
              <p:spPr>
                <a:xfrm>
                  <a:off x="6810377" y="4095750"/>
                  <a:ext cx="612228" cy="914400"/>
                </a:xfrm>
                <a:prstGeom prst="wave">
                  <a:avLst>
                    <a:gd name="adj1" fmla="val 5208"/>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53" name="물결 52"/>
                <p:cNvSpPr/>
                <p:nvPr/>
              </p:nvSpPr>
              <p:spPr>
                <a:xfrm flipH="1">
                  <a:off x="6216908" y="4095750"/>
                  <a:ext cx="593468" cy="914400"/>
                </a:xfrm>
                <a:prstGeom prst="wave">
                  <a:avLst>
                    <a:gd name="adj1" fmla="val 5208"/>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pic>
            <p:nvPicPr>
              <p:cNvPr id="49" name="Picture 8" descr="ëíì± ì±ì ëí ì´ë¯¸ì§ ê²ìê²°ê³¼"/>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6488" b="89933" l="19575" r="80201">
                            <a14:foregroundMark x1="30425" y1="79866" x2="35011" y2="81991"/>
                            <a14:foregroundMark x1="62192" y1="79866" x2="76846" y2="78188"/>
                            <a14:foregroundMark x1="34787" y1="21365" x2="36242" y2="21365"/>
                            <a14:foregroundMark x1="34228" y1="20358" x2="34228" y2="24049"/>
                            <a14:foregroundMark x1="26063" y1="42841" x2="27405" y2="42841"/>
                            <a14:foregroundMark x1="74049" y1="42729" x2="75280" y2="43065"/>
                          </a14:backgroundRemoval>
                        </a14:imgEffect>
                      </a14:imgLayer>
                    </a14:imgProps>
                  </a:ext>
                  <a:ext uri="{28A0092B-C50C-407E-A947-70E740481C1C}">
                    <a14:useLocalDpi xmlns:a14="http://schemas.microsoft.com/office/drawing/2010/main" val="0"/>
                  </a:ext>
                </a:extLst>
              </a:blip>
              <a:srcRect l="21324" t="6010" r="20669" b="15047"/>
              <a:stretch/>
            </p:blipFill>
            <p:spPr bwMode="auto">
              <a:xfrm>
                <a:off x="8204392" y="1846068"/>
                <a:ext cx="1629411" cy="2217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 name="직선 연결선 105"/>
            <p:cNvCxnSpPr/>
            <p:nvPr/>
          </p:nvCxnSpPr>
          <p:spPr>
            <a:xfrm>
              <a:off x="2857500" y="4190368"/>
              <a:ext cx="6826250" cy="0"/>
            </a:xfrm>
            <a:prstGeom prst="line">
              <a:avLst/>
            </a:prstGeom>
            <a:ln w="1905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10" name="직선 연결선 109"/>
            <p:cNvCxnSpPr/>
            <p:nvPr/>
          </p:nvCxnSpPr>
          <p:spPr>
            <a:xfrm>
              <a:off x="5459128" y="1555805"/>
              <a:ext cx="0" cy="467995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1" name="직선 연결선 110"/>
            <p:cNvCxnSpPr/>
            <p:nvPr/>
          </p:nvCxnSpPr>
          <p:spPr>
            <a:xfrm>
              <a:off x="7513700" y="1562868"/>
              <a:ext cx="0" cy="467995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3" name="직선 연결선 112"/>
            <p:cNvCxnSpPr/>
            <p:nvPr/>
          </p:nvCxnSpPr>
          <p:spPr>
            <a:xfrm>
              <a:off x="7160625" y="1555805"/>
              <a:ext cx="0" cy="4679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직선 연결선 113"/>
            <p:cNvCxnSpPr/>
            <p:nvPr/>
          </p:nvCxnSpPr>
          <p:spPr>
            <a:xfrm>
              <a:off x="5746576" y="1562868"/>
              <a:ext cx="0" cy="47061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73016" y="905353"/>
              <a:ext cx="6234399" cy="553998"/>
            </a:xfrm>
            <a:prstGeom prst="rect">
              <a:avLst/>
            </a:prstGeom>
            <a:noFill/>
          </p:spPr>
          <p:txBody>
            <a:bodyPr wrap="none" rtlCol="0">
              <a:spAutoFit/>
            </a:bodyPr>
            <a:lstStyle/>
            <a:p>
              <a:pPr marL="171450" indent="-171450">
                <a:buFontTx/>
                <a:buChar char="-"/>
              </a:pPr>
              <a:r>
                <a:rPr lang="ko-KR" altLang="en-US" sz="1000" dirty="0" err="1" smtClean="0"/>
                <a:t>메모리즈</a:t>
              </a:r>
              <a:r>
                <a:rPr lang="ko-KR" altLang="en-US" sz="1000" dirty="0" smtClean="0"/>
                <a:t> 컬렉션 보상은 바닥에서 여성 캐릭터 무릎 살짝 아래까지 떠 있다</a:t>
              </a:r>
              <a:r>
                <a:rPr lang="en-US" altLang="ko-KR" sz="1000" dirty="0" smtClean="0"/>
                <a:t>.</a:t>
              </a:r>
            </a:p>
            <a:p>
              <a:pPr marL="171450" indent="-171450">
                <a:buFontTx/>
                <a:buChar char="-"/>
              </a:pPr>
              <a:r>
                <a:rPr lang="ko-KR" altLang="en-US" sz="1000" dirty="0" err="1" smtClean="0"/>
                <a:t>메르헨</a:t>
              </a:r>
              <a:r>
                <a:rPr lang="ko-KR" altLang="en-US" sz="1000" dirty="0" smtClean="0"/>
                <a:t> 북 작물과 비교를 했을 때 성 자체의 너비와 </a:t>
              </a:r>
              <a:r>
                <a:rPr lang="ko-KR" altLang="en-US" sz="1000" dirty="0" err="1" smtClean="0"/>
                <a:t>메르헨</a:t>
              </a:r>
              <a:r>
                <a:rPr lang="ko-KR" altLang="en-US" sz="1000" dirty="0" smtClean="0"/>
                <a:t> 북 작물의 너비와 위 아래 길이가 비슷하다</a:t>
              </a:r>
              <a:r>
                <a:rPr lang="en-US" altLang="ko-KR" sz="1000" dirty="0" smtClean="0"/>
                <a:t>.</a:t>
              </a:r>
            </a:p>
            <a:p>
              <a:pPr marL="171450" indent="-171450">
                <a:buFontTx/>
                <a:buChar char="-"/>
              </a:pPr>
              <a:r>
                <a:rPr lang="ko-KR" altLang="en-US" sz="1000" dirty="0" smtClean="0"/>
                <a:t>성의 앞쪽에 인간 캐릭터가 충분히 앉을 </a:t>
              </a:r>
              <a:r>
                <a:rPr lang="ko-KR" altLang="en-US" sz="1000" smtClean="0"/>
                <a:t>수 있을 수 있는 장소가 있다</a:t>
              </a:r>
              <a:r>
                <a:rPr lang="en-US" altLang="ko-KR" sz="1000" dirty="0" smtClean="0"/>
                <a:t>.</a:t>
              </a:r>
            </a:p>
          </p:txBody>
        </p:sp>
        <p:cxnSp>
          <p:nvCxnSpPr>
            <p:cNvPr id="102" name="직선 연결선 101"/>
            <p:cNvCxnSpPr/>
            <p:nvPr/>
          </p:nvCxnSpPr>
          <p:spPr>
            <a:xfrm>
              <a:off x="2857500" y="2265634"/>
              <a:ext cx="6826250"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p:nvPr/>
          </p:nvCxnSpPr>
          <p:spPr>
            <a:xfrm>
              <a:off x="2857500" y="4820094"/>
              <a:ext cx="6826250"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pic>
        <p:nvPicPr>
          <p:cNvPr id="5122" name="Picture 2" descr="Tea and Tart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6475" y="2750775"/>
            <a:ext cx="1845525" cy="28189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astle Cak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3200" y="0"/>
            <a:ext cx="18288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918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그룹 80"/>
          <p:cNvGrpSpPr/>
          <p:nvPr/>
        </p:nvGrpSpPr>
        <p:grpSpPr>
          <a:xfrm>
            <a:off x="2977239" y="400063"/>
            <a:ext cx="4948741" cy="4747959"/>
            <a:chOff x="309267" y="-724178"/>
            <a:chExt cx="8766997" cy="8411298"/>
          </a:xfrm>
        </p:grpSpPr>
        <p:grpSp>
          <p:nvGrpSpPr>
            <p:cNvPr id="6" name="그룹 5"/>
            <p:cNvGrpSpPr/>
            <p:nvPr/>
          </p:nvGrpSpPr>
          <p:grpSpPr>
            <a:xfrm>
              <a:off x="1954219" y="-724178"/>
              <a:ext cx="7122045" cy="6872784"/>
              <a:chOff x="-1105875" y="1358622"/>
              <a:chExt cx="7122045" cy="6872784"/>
            </a:xfrm>
          </p:grpSpPr>
          <p:grpSp>
            <p:nvGrpSpPr>
              <p:cNvPr id="45" name="그룹 44"/>
              <p:cNvGrpSpPr/>
              <p:nvPr/>
            </p:nvGrpSpPr>
            <p:grpSpPr>
              <a:xfrm>
                <a:off x="-1105875" y="1358622"/>
                <a:ext cx="2790804" cy="6872784"/>
                <a:chOff x="2409371" y="1206222"/>
                <a:chExt cx="2790804" cy="6872784"/>
              </a:xfrm>
            </p:grpSpPr>
            <p:sp>
              <p:nvSpPr>
                <p:cNvPr id="55" name="오각형 54"/>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57" name="직사각형 56"/>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58" name="직사각형 57"/>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59" name="직사각형 58"/>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60" name="타원 59"/>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61" name="L 도형 60"/>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62" name="직사각형 61"/>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46" name="그룹 45"/>
              <p:cNvGrpSpPr/>
              <p:nvPr/>
            </p:nvGrpSpPr>
            <p:grpSpPr>
              <a:xfrm flipH="1">
                <a:off x="3069770" y="1358622"/>
                <a:ext cx="2946400" cy="6872784"/>
                <a:chOff x="2409371" y="1206222"/>
                <a:chExt cx="2790804" cy="6872784"/>
              </a:xfrm>
            </p:grpSpPr>
            <p:sp>
              <p:nvSpPr>
                <p:cNvPr id="47" name="오각형 46"/>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49" name="직사각형 48"/>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50" name="직사각형 49"/>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51" name="직사각형 50"/>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52" name="타원 51"/>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53" name="L 도형 52"/>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54" name="직사각형 53"/>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nvGrpSpPr>
            <p:cNvPr id="7" name="그룹 6"/>
            <p:cNvGrpSpPr/>
            <p:nvPr/>
          </p:nvGrpSpPr>
          <p:grpSpPr>
            <a:xfrm>
              <a:off x="1131743" y="45079"/>
              <a:ext cx="7122045" cy="6872784"/>
              <a:chOff x="-1258275" y="1206222"/>
              <a:chExt cx="7122045" cy="6872784"/>
            </a:xfrm>
          </p:grpSpPr>
          <p:grpSp>
            <p:nvGrpSpPr>
              <p:cNvPr id="27" name="그룹 26"/>
              <p:cNvGrpSpPr/>
              <p:nvPr/>
            </p:nvGrpSpPr>
            <p:grpSpPr>
              <a:xfrm>
                <a:off x="-1258275" y="1206222"/>
                <a:ext cx="2790804" cy="6872784"/>
                <a:chOff x="2409371" y="1206222"/>
                <a:chExt cx="2790804" cy="6872784"/>
              </a:xfrm>
            </p:grpSpPr>
            <p:sp>
              <p:nvSpPr>
                <p:cNvPr id="37" name="오각형 36"/>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9" name="직사각형 38"/>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40" name="직사각형 39"/>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41" name="직사각형 40"/>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42" name="타원 41"/>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43" name="L 도형 42"/>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44" name="직사각형 43"/>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28" name="그룹 27"/>
              <p:cNvGrpSpPr/>
              <p:nvPr/>
            </p:nvGrpSpPr>
            <p:grpSpPr>
              <a:xfrm flipH="1">
                <a:off x="2917370" y="1206222"/>
                <a:ext cx="2946400" cy="6872784"/>
                <a:chOff x="2409371" y="1206222"/>
                <a:chExt cx="2790804" cy="6872784"/>
              </a:xfrm>
            </p:grpSpPr>
            <p:sp>
              <p:nvSpPr>
                <p:cNvPr id="29" name="오각형 28"/>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1" name="직사각형 30"/>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2" name="직사각형 31"/>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33" name="직사각형 32"/>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4" name="타원 33"/>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5" name="L 도형 34"/>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36" name="직사각형 35"/>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nvGrpSpPr>
            <p:cNvPr id="8" name="그룹 7"/>
            <p:cNvGrpSpPr/>
            <p:nvPr/>
          </p:nvGrpSpPr>
          <p:grpSpPr>
            <a:xfrm>
              <a:off x="309267" y="814336"/>
              <a:ext cx="7122045" cy="6872784"/>
              <a:chOff x="-1105875" y="1358622"/>
              <a:chExt cx="7122045" cy="6872784"/>
            </a:xfrm>
          </p:grpSpPr>
          <p:grpSp>
            <p:nvGrpSpPr>
              <p:cNvPr id="9" name="그룹 8"/>
              <p:cNvGrpSpPr/>
              <p:nvPr/>
            </p:nvGrpSpPr>
            <p:grpSpPr>
              <a:xfrm>
                <a:off x="-1105875" y="1358622"/>
                <a:ext cx="2790804" cy="6872784"/>
                <a:chOff x="2409371" y="1206222"/>
                <a:chExt cx="2790804" cy="6872784"/>
              </a:xfrm>
            </p:grpSpPr>
            <p:sp>
              <p:nvSpPr>
                <p:cNvPr id="19" name="오각형 18"/>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21" name="직사각형 20"/>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2" name="직사각형 21"/>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23" name="직사각형 22"/>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4" name="타원 23"/>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25" name="L 도형 24"/>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26" name="직사각형 25"/>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10" name="그룹 9"/>
              <p:cNvGrpSpPr/>
              <p:nvPr/>
            </p:nvGrpSpPr>
            <p:grpSpPr>
              <a:xfrm flipH="1">
                <a:off x="3069770" y="1358622"/>
                <a:ext cx="2946400" cy="6872784"/>
                <a:chOff x="2409371" y="1206222"/>
                <a:chExt cx="2790804" cy="6872784"/>
              </a:xfrm>
            </p:grpSpPr>
            <p:sp>
              <p:nvSpPr>
                <p:cNvPr id="11" name="오각형 10"/>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3" name="직사각형 12"/>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4" name="직사각형 13"/>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5" name="직사각형 14"/>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6" name="타원 15"/>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7" name="L 도형 16"/>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8" name="직사각형 17"/>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spTree>
    <p:extLst>
      <p:ext uri="{BB962C8B-B14F-4D97-AF65-F5344CB8AC3E}">
        <p14:creationId xmlns:p14="http://schemas.microsoft.com/office/powerpoint/2010/main" val="1827549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그룹 41"/>
          <p:cNvGrpSpPr/>
          <p:nvPr/>
        </p:nvGrpSpPr>
        <p:grpSpPr>
          <a:xfrm>
            <a:off x="-2905221" y="-137192"/>
            <a:ext cx="15164045" cy="18844591"/>
            <a:chOff x="-2905221" y="-137192"/>
            <a:chExt cx="15164045" cy="18844591"/>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582" y="2612191"/>
              <a:ext cx="1969454" cy="2779709"/>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1562" y="13902638"/>
              <a:ext cx="3572223" cy="3156072"/>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9930" y="11433939"/>
              <a:ext cx="4305593" cy="1666750"/>
            </a:xfrm>
            <a:prstGeom prst="rect">
              <a:avLst/>
            </a:prstGeom>
          </p:spPr>
        </p:pic>
        <p:pic>
          <p:nvPicPr>
            <p:cNvPr id="7" name="그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1157" y="2547439"/>
              <a:ext cx="2720567" cy="2435606"/>
            </a:xfrm>
            <a:prstGeom prst="rect">
              <a:avLst/>
            </a:prstGeom>
          </p:spPr>
        </p:pic>
        <p:pic>
          <p:nvPicPr>
            <p:cNvPr id="8" name="그림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0854" y="69052"/>
              <a:ext cx="2720567" cy="2435606"/>
            </a:xfrm>
            <a:prstGeom prst="rect">
              <a:avLst/>
            </a:prstGeom>
          </p:spPr>
        </p:pic>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133" y="8798775"/>
              <a:ext cx="2720567" cy="2435606"/>
            </a:xfrm>
            <a:prstGeom prst="rect">
              <a:avLst/>
            </a:prstGeom>
          </p:spPr>
        </p:pic>
        <p:pic>
          <p:nvPicPr>
            <p:cNvPr id="10" name="그림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87122" y="7765842"/>
              <a:ext cx="2720567" cy="2435606"/>
            </a:xfrm>
            <a:prstGeom prst="rect">
              <a:avLst/>
            </a:prstGeom>
          </p:spPr>
        </p:pic>
        <p:pic>
          <p:nvPicPr>
            <p:cNvPr id="11" name="그림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7795" y="8994424"/>
              <a:ext cx="2720567" cy="2435606"/>
            </a:xfrm>
            <a:prstGeom prst="rect">
              <a:avLst/>
            </a:prstGeom>
          </p:spPr>
        </p:pic>
        <p:pic>
          <p:nvPicPr>
            <p:cNvPr id="12" name="그림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18818" y="8949417"/>
              <a:ext cx="2832938" cy="2430229"/>
            </a:xfrm>
            <a:prstGeom prst="rect">
              <a:avLst/>
            </a:prstGeom>
          </p:spPr>
        </p:pic>
        <p:pic>
          <p:nvPicPr>
            <p:cNvPr id="13" name="그림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78449" y="11497212"/>
              <a:ext cx="4412050" cy="2242048"/>
            </a:xfrm>
            <a:prstGeom prst="rect">
              <a:avLst/>
            </a:prstGeom>
          </p:spPr>
        </p:pic>
        <p:pic>
          <p:nvPicPr>
            <p:cNvPr id="14" name="그림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5663" y="11430030"/>
              <a:ext cx="3193709" cy="2242048"/>
            </a:xfrm>
            <a:prstGeom prst="rect">
              <a:avLst/>
            </a:prstGeom>
          </p:spPr>
        </p:pic>
        <p:pic>
          <p:nvPicPr>
            <p:cNvPr id="15" name="그림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0594" y="14022447"/>
              <a:ext cx="2750138" cy="2397969"/>
            </a:xfrm>
            <a:prstGeom prst="rect">
              <a:avLst/>
            </a:prstGeom>
          </p:spPr>
        </p:pic>
        <p:pic>
          <p:nvPicPr>
            <p:cNvPr id="16" name="그림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27505" y="8240979"/>
              <a:ext cx="2288825" cy="2043113"/>
            </a:xfrm>
            <a:prstGeom prst="rect">
              <a:avLst/>
            </a:prstGeom>
          </p:spPr>
        </p:pic>
        <p:pic>
          <p:nvPicPr>
            <p:cNvPr id="17" name="그림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3279" y="13672078"/>
              <a:ext cx="2288825" cy="2043113"/>
            </a:xfrm>
            <a:prstGeom prst="rect">
              <a:avLst/>
            </a:prstGeom>
          </p:spPr>
        </p:pic>
        <p:pic>
          <p:nvPicPr>
            <p:cNvPr id="18" name="그림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31464" y="14036206"/>
              <a:ext cx="2856595" cy="2408723"/>
            </a:xfrm>
            <a:prstGeom prst="rect">
              <a:avLst/>
            </a:prstGeom>
          </p:spPr>
        </p:pic>
        <p:pic>
          <p:nvPicPr>
            <p:cNvPr id="19" name="그림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05221" y="16021023"/>
              <a:ext cx="2430767" cy="2075373"/>
            </a:xfrm>
            <a:prstGeom prst="rect">
              <a:avLst/>
            </a:prstGeom>
          </p:spPr>
        </p:pic>
        <p:pic>
          <p:nvPicPr>
            <p:cNvPr id="20" name="그림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31227" y="16414109"/>
              <a:ext cx="2448510" cy="1967840"/>
            </a:xfrm>
            <a:prstGeom prst="rect">
              <a:avLst/>
            </a:prstGeom>
          </p:spPr>
        </p:pic>
        <p:pic>
          <p:nvPicPr>
            <p:cNvPr id="21" name="그림 2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6555" y="16914873"/>
              <a:ext cx="3844279" cy="1134465"/>
            </a:xfrm>
            <a:prstGeom prst="rect">
              <a:avLst/>
            </a:prstGeom>
          </p:spPr>
        </p:pic>
        <p:pic>
          <p:nvPicPr>
            <p:cNvPr id="22" name="그림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00601" y="2826605"/>
              <a:ext cx="2957138" cy="2505502"/>
            </a:xfrm>
            <a:prstGeom prst="rect">
              <a:avLst/>
            </a:prstGeom>
          </p:spPr>
        </p:pic>
        <p:pic>
          <p:nvPicPr>
            <p:cNvPr id="23" name="그림 2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51944" y="16196521"/>
              <a:ext cx="2312482" cy="2510878"/>
            </a:xfrm>
            <a:prstGeom prst="rect">
              <a:avLst/>
            </a:prstGeom>
          </p:spPr>
        </p:pic>
        <p:pic>
          <p:nvPicPr>
            <p:cNvPr id="24" name="그림 2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57300" y="13857402"/>
              <a:ext cx="2312482" cy="2510878"/>
            </a:xfrm>
            <a:prstGeom prst="rect">
              <a:avLst/>
            </a:prstGeom>
          </p:spPr>
        </p:pic>
        <p:pic>
          <p:nvPicPr>
            <p:cNvPr id="25" name="그림 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942806" y="-137192"/>
              <a:ext cx="2312482" cy="2510878"/>
            </a:xfrm>
            <a:prstGeom prst="rect">
              <a:avLst/>
            </a:prstGeom>
          </p:spPr>
        </p:pic>
        <p:pic>
          <p:nvPicPr>
            <p:cNvPr id="26" name="그림 2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41592" y="5547126"/>
              <a:ext cx="4003965" cy="2091502"/>
            </a:xfrm>
            <a:prstGeom prst="rect">
              <a:avLst/>
            </a:prstGeom>
          </p:spPr>
        </p:pic>
        <p:pic>
          <p:nvPicPr>
            <p:cNvPr id="27" name="그림 2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763279" y="5025826"/>
              <a:ext cx="1833425" cy="2570021"/>
            </a:xfrm>
            <a:prstGeom prst="rect">
              <a:avLst/>
            </a:prstGeom>
          </p:spPr>
        </p:pic>
        <p:pic>
          <p:nvPicPr>
            <p:cNvPr id="28" name="그림 2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579170" y="6250260"/>
              <a:ext cx="1679654" cy="2548515"/>
            </a:xfrm>
            <a:prstGeom prst="rect">
              <a:avLst/>
            </a:prstGeom>
          </p:spPr>
        </p:pic>
        <p:pic>
          <p:nvPicPr>
            <p:cNvPr id="29" name="그림 2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18818" y="11546114"/>
              <a:ext cx="2466253" cy="2215165"/>
            </a:xfrm>
            <a:prstGeom prst="rect">
              <a:avLst/>
            </a:prstGeom>
          </p:spPr>
        </p:pic>
        <p:pic>
          <p:nvPicPr>
            <p:cNvPr id="30" name="그림 2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093139" y="5542542"/>
              <a:ext cx="2365710" cy="3371136"/>
            </a:xfrm>
            <a:prstGeom prst="rect">
              <a:avLst/>
            </a:prstGeom>
          </p:spPr>
        </p:pic>
        <p:pic>
          <p:nvPicPr>
            <p:cNvPr id="31" name="그림 3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510296" y="5427639"/>
              <a:ext cx="2365710" cy="3371136"/>
            </a:xfrm>
            <a:prstGeom prst="rect">
              <a:avLst/>
            </a:prstGeom>
          </p:spPr>
        </p:pic>
        <p:pic>
          <p:nvPicPr>
            <p:cNvPr id="32" name="그림 3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861964" y="5542542"/>
              <a:ext cx="2365710" cy="2860358"/>
            </a:xfrm>
            <a:prstGeom prst="rect">
              <a:avLst/>
            </a:prstGeom>
          </p:spPr>
        </p:pic>
        <p:pic>
          <p:nvPicPr>
            <p:cNvPr id="33" name="그림 3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610112" y="2547439"/>
              <a:ext cx="2365710" cy="2860358"/>
            </a:xfrm>
            <a:prstGeom prst="rect">
              <a:avLst/>
            </a:prstGeom>
          </p:spPr>
        </p:pic>
        <p:pic>
          <p:nvPicPr>
            <p:cNvPr id="34" name="그림 3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984818" y="5878"/>
              <a:ext cx="2365710" cy="2860358"/>
            </a:xfrm>
            <a:prstGeom prst="rect">
              <a:avLst/>
            </a:prstGeom>
          </p:spPr>
        </p:pic>
        <p:pic>
          <p:nvPicPr>
            <p:cNvPr id="35" name="그림 3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67795" y="2601438"/>
              <a:ext cx="2365710" cy="2860358"/>
            </a:xfrm>
            <a:prstGeom prst="rect">
              <a:avLst/>
            </a:prstGeom>
          </p:spPr>
        </p:pic>
        <p:pic>
          <p:nvPicPr>
            <p:cNvPr id="36" name="그림 3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3195" y="2635127"/>
              <a:ext cx="2217853" cy="2860358"/>
            </a:xfrm>
            <a:prstGeom prst="rect">
              <a:avLst/>
            </a:prstGeom>
          </p:spPr>
        </p:pic>
        <p:pic>
          <p:nvPicPr>
            <p:cNvPr id="37" name="그림 3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473561" y="39482"/>
              <a:ext cx="1851168" cy="2516255"/>
            </a:xfrm>
            <a:prstGeom prst="rect">
              <a:avLst/>
            </a:prstGeom>
          </p:spPr>
        </p:pic>
        <p:pic>
          <p:nvPicPr>
            <p:cNvPr id="38" name="그림 37"/>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711950" y="69052"/>
              <a:ext cx="1750626" cy="2392593"/>
            </a:xfrm>
            <a:prstGeom prst="rect">
              <a:avLst/>
            </a:prstGeom>
          </p:spPr>
        </p:pic>
        <p:pic>
          <p:nvPicPr>
            <p:cNvPr id="39" name="그림 3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526022" y="44858"/>
              <a:ext cx="2206025" cy="2478619"/>
            </a:xfrm>
            <a:prstGeom prst="rect">
              <a:avLst/>
            </a:prstGeom>
          </p:spPr>
        </p:pic>
        <p:pic>
          <p:nvPicPr>
            <p:cNvPr id="40" name="그림 3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28438" y="44858"/>
              <a:ext cx="1557417" cy="2478619"/>
            </a:xfrm>
            <a:prstGeom prst="rect">
              <a:avLst/>
            </a:prstGeom>
          </p:spPr>
        </p:pic>
      </p:grpSp>
    </p:spTree>
    <p:extLst>
      <p:ext uri="{BB962C8B-B14F-4D97-AF65-F5344CB8AC3E}">
        <p14:creationId xmlns:p14="http://schemas.microsoft.com/office/powerpoint/2010/main" val="1525001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860884" cy="457200"/>
          </a:xfrm>
        </p:spPr>
        <p:txBody>
          <a:bodyPr>
            <a:normAutofit/>
          </a:bodyPr>
          <a:lstStyle/>
          <a:p>
            <a:r>
              <a:rPr lang="ko-KR" altLang="en-US" sz="1600" dirty="0" err="1" smtClean="0"/>
              <a:t>페이블</a:t>
            </a:r>
            <a:r>
              <a:rPr lang="ko-KR" altLang="en-US" sz="1600" dirty="0" smtClean="0"/>
              <a:t> 작물 보상</a:t>
            </a:r>
            <a:endParaRPr lang="ko-KR" altLang="en-US" sz="1600" dirty="0"/>
          </a:p>
        </p:txBody>
      </p:sp>
      <p:pic>
        <p:nvPicPr>
          <p:cNvPr id="1026" name="Picture 2" descr="Dangle Legs Wood Soldier Orna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1"/>
            <a:ext cx="1647825"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ldie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7826" y="457201"/>
            <a:ext cx="1501411"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aam â jouets en bois (Jap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237" y="457201"/>
            <a:ext cx="22479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960/70s Scandinavian Wooden Viking Soldier Gonk Mascot Figure/ Ornament (03/23/2015) #woodentoy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7137" y="457201"/>
            <a:ext cx="1095959"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ooden-toy-soldier. Soldiers, wooden toys. for childresn. We ship orders worldwide. www.soly-toys.c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3097" y="457201"/>
            <a:ext cx="901596"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urned Wood Nutcrackers; [not sure exactly what they are, but not nutcrackers. Nutcrackers must, at least, feign a nutcracking mechanism. Kind of cute, though.]"/>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4693" y="457201"/>
            <a:ext cx="1588672"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E HUMAN BEING: July 20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3365" y="457201"/>
            <a:ext cx="1747693"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Zmogeliuka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1058" y="457201"/>
            <a:ext cx="1647824" cy="16478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oy Soldier - 3-1/2&quo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105026"/>
            <a:ext cx="1609640" cy="256857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lorful - vintage wood soldiers cake candle holders - 1940'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9016" y="2105027"/>
            <a:ext cx="1981597" cy="256857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 "/>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3867" y="2105026"/>
            <a:ext cx="1392936" cy="256857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he Wizard of Oz Scarecrow nutcra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6803" y="2105026"/>
            <a:ext cx="2568574" cy="25685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06090" y="2105027"/>
            <a:ext cx="1926430" cy="256857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ZIM-ZIMS-WOODEN-12-RARE-NUTCRACKER-PINOCCHIO-COLLECTIBLE-FIGURINE-Z96-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32520" y="2105026"/>
            <a:ext cx="1104487" cy="256857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 "/>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267" y="2105026"/>
            <a:ext cx="1438401" cy="256857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Queens of Christmas WLNUT32SIDE Tall Fiberglass and Polyresin Nutcracker with Hands at Side 32 &gt;&gt;&gt; Details can be found by clicking on the ima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218" y="4673600"/>
            <a:ext cx="1636669" cy="219392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Trumpet Toy Soldier Red Life Size Resin Christmas Statu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89114" y="4673598"/>
            <a:ext cx="2481818" cy="219392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Life Size Toy Soldier With Trumpet Dimensions : Length 119cm, Width : 55cm, Height : 184cm, Weight : 17.8k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906" y="4710828"/>
            <a:ext cx="2420951" cy="213764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Toy soldier at The Christmas Shop."/>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371433" y="4778656"/>
            <a:ext cx="1534657" cy="206981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flower pot soldier, i am so making this next Christmas!!"/>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31898" y="4778655"/>
            <a:ext cx="1552364" cy="2069819"/>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Nutcrackers from terra cotta pots"/>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06418" y="4673598"/>
            <a:ext cx="1631157" cy="2174876"/>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Life Size Toy Soldier and Toy Soldier w/Baton 6.5 ft H $1,599.00 These Christmas Toy Soldiers are great...larger than life! What a splash they will make either side of your front entranc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081417" y="4710827"/>
            <a:ext cx="2156697" cy="2156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972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large Life size nutcracker drummer tin soldier statue. This gorgeous beauty is part of a collection of hand crafted Christmas statues and collectibles. The incredible details depicted on this Christmas item truly makes it a piece of art.Â  It is sure to attract crowd's attention and is a wonderful conversation piece.Â  This large nutcracker statue is made from durable materials using cast resin mold mixed with fiberglass.Â  It is hand painted to the highest detail by professional artisa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907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berglass Toy Sold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0"/>
            <a:ext cx="15430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s toy soldier just wants to bang on the drum all day.  I loved the fact that his arms were what moved when you pulled the str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3750" y="1"/>
            <a:ext cx="1585625" cy="23812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3663" y="0"/>
            <a:ext cx="1389784" cy="238125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p:cNvGrpSpPr/>
          <p:nvPr/>
        </p:nvGrpSpPr>
        <p:grpSpPr>
          <a:xfrm>
            <a:off x="3027797" y="457200"/>
            <a:ext cx="7378265" cy="8543925"/>
            <a:chOff x="3027797" y="457200"/>
            <a:chExt cx="7378265" cy="8543925"/>
          </a:xfrm>
        </p:grpSpPr>
        <p:pic>
          <p:nvPicPr>
            <p:cNvPr id="2058" name="Picture 10" descr="ê²°í¼ì ì¬ì´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8635" y="619154"/>
              <a:ext cx="3324966" cy="22183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ê´ë ¨ ì´ë¯¸ì§"/>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02386" y="619155"/>
              <a:ext cx="3348552" cy="22279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ê´ë ¨ ì´ë¯¸ì§"/>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5957" y="2795431"/>
              <a:ext cx="3459408" cy="230441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ê´ë ¨ ì´ë¯¸ì§"/>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1150" y="2838450"/>
              <a:ext cx="3352799" cy="2230543"/>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p:cNvPicPr>
              <a:picLocks noChangeAspect="1"/>
            </p:cNvPicPr>
            <p:nvPr/>
          </p:nvPicPr>
          <p:blipFill>
            <a:blip r:embed="rId10"/>
            <a:stretch>
              <a:fillRect/>
            </a:stretch>
          </p:blipFill>
          <p:spPr>
            <a:xfrm>
              <a:off x="4919375" y="5591175"/>
              <a:ext cx="3661160" cy="3409950"/>
            </a:xfrm>
            <a:prstGeom prst="rect">
              <a:avLst/>
            </a:prstGeom>
          </p:spPr>
        </p:pic>
        <p:sp>
          <p:nvSpPr>
            <p:cNvPr id="13" name="직사각형 12"/>
            <p:cNvSpPr/>
            <p:nvPr/>
          </p:nvSpPr>
          <p:spPr>
            <a:xfrm>
              <a:off x="3027797" y="457200"/>
              <a:ext cx="7378265" cy="48196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p:cNvCxnSpPr>
              <a:stCxn id="13" idx="2"/>
              <a:endCxn id="12" idx="0"/>
            </p:cNvCxnSpPr>
            <p:nvPr/>
          </p:nvCxnSpPr>
          <p:spPr>
            <a:xfrm>
              <a:off x="6716930" y="5276850"/>
              <a:ext cx="33025" cy="3143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71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그룹 83"/>
          <p:cNvGrpSpPr/>
          <p:nvPr/>
        </p:nvGrpSpPr>
        <p:grpSpPr>
          <a:xfrm>
            <a:off x="309267" y="-1493435"/>
            <a:ext cx="9589474" cy="9180555"/>
            <a:chOff x="309267" y="-1493435"/>
            <a:chExt cx="9589474" cy="9180555"/>
          </a:xfrm>
        </p:grpSpPr>
        <p:grpSp>
          <p:nvGrpSpPr>
            <p:cNvPr id="45" name="그룹 44"/>
            <p:cNvGrpSpPr/>
            <p:nvPr/>
          </p:nvGrpSpPr>
          <p:grpSpPr>
            <a:xfrm>
              <a:off x="2776696" y="-1493435"/>
              <a:ext cx="7122045" cy="6872784"/>
              <a:chOff x="-1258275" y="1206222"/>
              <a:chExt cx="7122045" cy="6872784"/>
            </a:xfrm>
          </p:grpSpPr>
          <p:grpSp>
            <p:nvGrpSpPr>
              <p:cNvPr id="16" name="그룹 15"/>
              <p:cNvGrpSpPr/>
              <p:nvPr/>
            </p:nvGrpSpPr>
            <p:grpSpPr>
              <a:xfrm>
                <a:off x="-1258275" y="1206222"/>
                <a:ext cx="2790804" cy="6872784"/>
                <a:chOff x="2409371" y="1206222"/>
                <a:chExt cx="2790804" cy="6872784"/>
              </a:xfrm>
            </p:grpSpPr>
            <p:sp>
              <p:nvSpPr>
                <p:cNvPr id="15" name="오각형 14"/>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6" name="직사각형 5"/>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7" name="직사각형 6"/>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 name="직사각형 7"/>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9" name="타원 8"/>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2" name="L 도형 11"/>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14" name="직사각형 13"/>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17" name="그룹 16"/>
              <p:cNvGrpSpPr/>
              <p:nvPr/>
            </p:nvGrpSpPr>
            <p:grpSpPr>
              <a:xfrm flipH="1">
                <a:off x="2917370" y="1206222"/>
                <a:ext cx="2946400" cy="6872784"/>
                <a:chOff x="2409371" y="1206222"/>
                <a:chExt cx="2790804" cy="6872784"/>
              </a:xfrm>
            </p:grpSpPr>
            <p:sp>
              <p:nvSpPr>
                <p:cNvPr id="18" name="오각형 17"/>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20" name="직사각형 19"/>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1" name="직사각형 20"/>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22" name="직사각형 21"/>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3" name="타원 22"/>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24" name="L 도형 23"/>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25" name="직사각형 24"/>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nvGrpSpPr>
            <p:cNvPr id="44" name="그룹 43"/>
            <p:cNvGrpSpPr/>
            <p:nvPr/>
          </p:nvGrpSpPr>
          <p:grpSpPr>
            <a:xfrm>
              <a:off x="1954219" y="-724178"/>
              <a:ext cx="7122045" cy="6872784"/>
              <a:chOff x="-1105875" y="1358622"/>
              <a:chExt cx="7122045" cy="6872784"/>
            </a:xfrm>
          </p:grpSpPr>
          <p:grpSp>
            <p:nvGrpSpPr>
              <p:cNvPr id="26" name="그룹 25"/>
              <p:cNvGrpSpPr/>
              <p:nvPr/>
            </p:nvGrpSpPr>
            <p:grpSpPr>
              <a:xfrm>
                <a:off x="-1105875" y="1358622"/>
                <a:ext cx="2790804" cy="6872784"/>
                <a:chOff x="2409371" y="1206222"/>
                <a:chExt cx="2790804" cy="6872784"/>
              </a:xfrm>
            </p:grpSpPr>
            <p:sp>
              <p:nvSpPr>
                <p:cNvPr id="27" name="오각형 26"/>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29" name="직사각형 28"/>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0" name="직사각형 29"/>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31" name="직사각형 30"/>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2" name="타원 31"/>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3" name="L 도형 32"/>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34" name="직사각형 33"/>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35" name="그룹 34"/>
              <p:cNvGrpSpPr/>
              <p:nvPr/>
            </p:nvGrpSpPr>
            <p:grpSpPr>
              <a:xfrm flipH="1">
                <a:off x="3069770" y="1358622"/>
                <a:ext cx="2946400" cy="6872784"/>
                <a:chOff x="2409371" y="1206222"/>
                <a:chExt cx="2790804" cy="6872784"/>
              </a:xfrm>
            </p:grpSpPr>
            <p:sp>
              <p:nvSpPr>
                <p:cNvPr id="36" name="오각형 35"/>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8" name="직사각형 37"/>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9" name="직사각형 38"/>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40" name="직사각형 39"/>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41" name="타원 40"/>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42" name="L 도형 41"/>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43" name="직사각형 42"/>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nvGrpSpPr>
            <p:cNvPr id="46" name="그룹 45"/>
            <p:cNvGrpSpPr/>
            <p:nvPr/>
          </p:nvGrpSpPr>
          <p:grpSpPr>
            <a:xfrm>
              <a:off x="1131743" y="45079"/>
              <a:ext cx="7122045" cy="6872784"/>
              <a:chOff x="-1258275" y="1206222"/>
              <a:chExt cx="7122045" cy="6872784"/>
            </a:xfrm>
          </p:grpSpPr>
          <p:grpSp>
            <p:nvGrpSpPr>
              <p:cNvPr id="47" name="그룹 46"/>
              <p:cNvGrpSpPr/>
              <p:nvPr/>
            </p:nvGrpSpPr>
            <p:grpSpPr>
              <a:xfrm>
                <a:off x="-1258275" y="1206222"/>
                <a:ext cx="2790804" cy="6872784"/>
                <a:chOff x="2409371" y="1206222"/>
                <a:chExt cx="2790804" cy="6872784"/>
              </a:xfrm>
            </p:grpSpPr>
            <p:sp>
              <p:nvSpPr>
                <p:cNvPr id="57" name="오각형 56"/>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59" name="직사각형 58"/>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60" name="직사각형 59"/>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61" name="직사각형 60"/>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62" name="타원 61"/>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63" name="L 도형 62"/>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64" name="직사각형 63"/>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48" name="그룹 47"/>
              <p:cNvGrpSpPr/>
              <p:nvPr/>
            </p:nvGrpSpPr>
            <p:grpSpPr>
              <a:xfrm flipH="1">
                <a:off x="2917370" y="1206222"/>
                <a:ext cx="2946400" cy="6872784"/>
                <a:chOff x="2409371" y="1206222"/>
                <a:chExt cx="2790804" cy="6872784"/>
              </a:xfrm>
            </p:grpSpPr>
            <p:sp>
              <p:nvSpPr>
                <p:cNvPr id="49" name="오각형 48"/>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51" name="직사각형 50"/>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52" name="직사각형 51"/>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53" name="직사각형 52"/>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54" name="타원 53"/>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55" name="L 도형 54"/>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56" name="직사각형 55"/>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nvGrpSpPr>
            <p:cNvPr id="65" name="그룹 64"/>
            <p:cNvGrpSpPr/>
            <p:nvPr/>
          </p:nvGrpSpPr>
          <p:grpSpPr>
            <a:xfrm>
              <a:off x="309267" y="814336"/>
              <a:ext cx="7122045" cy="6872784"/>
              <a:chOff x="-1105875" y="1358622"/>
              <a:chExt cx="7122045" cy="6872784"/>
            </a:xfrm>
          </p:grpSpPr>
          <p:grpSp>
            <p:nvGrpSpPr>
              <p:cNvPr id="66" name="그룹 65"/>
              <p:cNvGrpSpPr/>
              <p:nvPr/>
            </p:nvGrpSpPr>
            <p:grpSpPr>
              <a:xfrm>
                <a:off x="-1105875" y="1358622"/>
                <a:ext cx="2790804" cy="6872784"/>
                <a:chOff x="2409371" y="1206222"/>
                <a:chExt cx="2790804" cy="6872784"/>
              </a:xfrm>
            </p:grpSpPr>
            <p:sp>
              <p:nvSpPr>
                <p:cNvPr id="76" name="오각형 75"/>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78" name="직사각형 77"/>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79" name="직사각형 78"/>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0" name="직사각형 79"/>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81" name="타원 80"/>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82" name="L 도형 81"/>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3" name="직사각형 82"/>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67" name="그룹 66"/>
              <p:cNvGrpSpPr/>
              <p:nvPr/>
            </p:nvGrpSpPr>
            <p:grpSpPr>
              <a:xfrm flipH="1">
                <a:off x="3069770" y="1358622"/>
                <a:ext cx="2946400" cy="6872784"/>
                <a:chOff x="2409371" y="1206222"/>
                <a:chExt cx="2790804" cy="6872784"/>
              </a:xfrm>
            </p:grpSpPr>
            <p:sp>
              <p:nvSpPr>
                <p:cNvPr id="68" name="오각형 67"/>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70" name="직사각형 69"/>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71" name="직사각형 70"/>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72" name="직사각형 71"/>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73" name="타원 72"/>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74" name="L 도형 73"/>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75" name="직사각형 74"/>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spTree>
    <p:extLst>
      <p:ext uri="{BB962C8B-B14F-4D97-AF65-F5344CB8AC3E}">
        <p14:creationId xmlns:p14="http://schemas.microsoft.com/office/powerpoint/2010/main" val="3987850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그룹 120"/>
          <p:cNvGrpSpPr/>
          <p:nvPr/>
        </p:nvGrpSpPr>
        <p:grpSpPr>
          <a:xfrm>
            <a:off x="-6391094" y="-1664905"/>
            <a:ext cx="19211744" cy="10751755"/>
            <a:chOff x="-6391094" y="-1664905"/>
            <a:chExt cx="19211744" cy="10751755"/>
          </a:xfrm>
        </p:grpSpPr>
        <p:sp>
          <p:nvSpPr>
            <p:cNvPr id="20" name="타원 19"/>
            <p:cNvSpPr/>
            <p:nvPr/>
          </p:nvSpPr>
          <p:spPr>
            <a:xfrm>
              <a:off x="1635967" y="1896992"/>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21" name="직사각형 20"/>
            <p:cNvSpPr/>
            <p:nvPr/>
          </p:nvSpPr>
          <p:spPr>
            <a:xfrm>
              <a:off x="1635967" y="2811391"/>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2" name="직사각형 21"/>
            <p:cNvSpPr/>
            <p:nvPr/>
          </p:nvSpPr>
          <p:spPr>
            <a:xfrm>
              <a:off x="1635967" y="4451506"/>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26" name="직사각형 25"/>
            <p:cNvSpPr/>
            <p:nvPr/>
          </p:nvSpPr>
          <p:spPr>
            <a:xfrm>
              <a:off x="1635967" y="6091620"/>
              <a:ext cx="914400"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1" name="직사각형 80"/>
            <p:cNvSpPr/>
            <p:nvPr/>
          </p:nvSpPr>
          <p:spPr>
            <a:xfrm>
              <a:off x="1635967" y="997106"/>
              <a:ext cx="914400" cy="87042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2" name="직사각형 81"/>
            <p:cNvSpPr/>
            <p:nvPr/>
          </p:nvSpPr>
          <p:spPr>
            <a:xfrm>
              <a:off x="1635967" y="1711674"/>
              <a:ext cx="914400" cy="1558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pic>
          <p:nvPicPr>
            <p:cNvPr id="84" name="Picture 2" descr="Dangle Legs Wood Soldier Orna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0736" y="0"/>
              <a:ext cx="3287940" cy="328794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soldie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8676" y="22227"/>
              <a:ext cx="2975545" cy="326571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8" descr="Toy Soldier - 3-1/2&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8357" y="5755369"/>
              <a:ext cx="1998135" cy="318851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0" descr="colorful - vintage wood soldiers cake candle holders - 1940'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9764" y="6381471"/>
              <a:ext cx="1981597" cy="256857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0" descr="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94221" y="22226"/>
              <a:ext cx="1829643" cy="3267221"/>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그룹 94"/>
            <p:cNvGrpSpPr/>
            <p:nvPr/>
          </p:nvGrpSpPr>
          <p:grpSpPr>
            <a:xfrm>
              <a:off x="4451920" y="3287940"/>
              <a:ext cx="3266755" cy="3125258"/>
              <a:chOff x="4166171" y="3265713"/>
              <a:chExt cx="2293258" cy="2193927"/>
            </a:xfrm>
          </p:grpSpPr>
          <p:pic>
            <p:nvPicPr>
              <p:cNvPr id="89" name="Picture 34" descr="Trumpet Toy Soldier Red Life Size Resin Christmas Statue"/>
              <p:cNvPicPr>
                <a:picLocks noChangeAspect="1" noChangeArrowheads="1"/>
              </p:cNvPicPr>
              <p:nvPr/>
            </p:nvPicPr>
            <p:blipFill rotWithShape="1">
              <a:blip r:embed="rId7">
                <a:extLst>
                  <a:ext uri="{28A0092B-C50C-407E-A947-70E740481C1C}">
                    <a14:useLocalDpi xmlns:a14="http://schemas.microsoft.com/office/drawing/2010/main" val="0"/>
                  </a:ext>
                </a:extLst>
              </a:blip>
              <a:srcRect l="20640" r="20877"/>
              <a:stretch/>
            </p:blipFill>
            <p:spPr bwMode="auto">
              <a:xfrm>
                <a:off x="4166171" y="3265713"/>
                <a:ext cx="1451430" cy="219392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Life Size Toy Soldier With Trumpet Dimensions : Length 119cm, Width : 55cm, Height : 184cm, Weight : 17.8kg"/>
              <p:cNvPicPr>
                <a:picLocks noChangeAspect="1" noChangeArrowheads="1"/>
              </p:cNvPicPr>
              <p:nvPr/>
            </p:nvPicPr>
            <p:blipFill rotWithShape="1">
              <a:blip r:embed="rId8">
                <a:extLst>
                  <a:ext uri="{28A0092B-C50C-407E-A947-70E740481C1C}">
                    <a14:useLocalDpi xmlns:a14="http://schemas.microsoft.com/office/drawing/2010/main" val="0"/>
                  </a:ext>
                </a:extLst>
              </a:blip>
              <a:srcRect l="32253" r="32974"/>
              <a:stretch/>
            </p:blipFill>
            <p:spPr bwMode="auto">
              <a:xfrm>
                <a:off x="5617601" y="3302943"/>
                <a:ext cx="841828" cy="2137648"/>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38" descr="Toy soldier at The Christmas Sho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18675" y="3287940"/>
              <a:ext cx="2317207" cy="312525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flower pot soldier, i am so making this next Christma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1360" y="6413198"/>
              <a:ext cx="1902635" cy="2536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Nutcrackers from terra cotta pot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5723" y="6413197"/>
              <a:ext cx="1902635" cy="2536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Life Size Toy Soldier and Toy Soldier w/Baton 6.5 ft H $1,599.00 These Christmas Toy Soldiers are great...larger than life! What a splash they will make either side of your front entranc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35882" y="3287940"/>
              <a:ext cx="2467430" cy="24674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soldier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5079"/>
            <a:stretch/>
          </p:blipFill>
          <p:spPr bwMode="auto">
            <a:xfrm>
              <a:off x="-3155202" y="-1215520"/>
              <a:ext cx="3824618" cy="188561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30" descr=" "/>
            <p:cNvPicPr>
              <a:picLocks noChangeAspect="1" noChangeArrowheads="1"/>
            </p:cNvPicPr>
            <p:nvPr/>
          </p:nvPicPr>
          <p:blipFill rotWithShape="1">
            <a:blip r:embed="rId6">
              <a:extLst>
                <a:ext uri="{28A0092B-C50C-407E-A947-70E740481C1C}">
                  <a14:useLocalDpi xmlns:a14="http://schemas.microsoft.com/office/drawing/2010/main" val="0"/>
                </a:ext>
              </a:extLst>
            </a:blip>
            <a:srcRect t="22080" b="36174"/>
            <a:stretch/>
          </p:blipFill>
          <p:spPr bwMode="auto">
            <a:xfrm>
              <a:off x="-3635210" y="2384334"/>
              <a:ext cx="2351733" cy="175315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34" descr="Trumpet Toy Soldier Red Life Size Resin Christmas Statue"/>
            <p:cNvPicPr>
              <a:picLocks noChangeAspect="1" noChangeArrowheads="1"/>
            </p:cNvPicPr>
            <p:nvPr/>
          </p:nvPicPr>
          <p:blipFill rotWithShape="1">
            <a:blip r:embed="rId7">
              <a:extLst>
                <a:ext uri="{28A0092B-C50C-407E-A947-70E740481C1C}">
                  <a14:useLocalDpi xmlns:a14="http://schemas.microsoft.com/office/drawing/2010/main" val="0"/>
                </a:ext>
              </a:extLst>
            </a:blip>
            <a:srcRect l="50694" r="20877" b="61983"/>
            <a:stretch/>
          </p:blipFill>
          <p:spPr bwMode="auto">
            <a:xfrm>
              <a:off x="-5988390" y="-1207704"/>
              <a:ext cx="1291811" cy="152716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36" descr="Life Size Toy Soldier With Trumpet Dimensions : Length 119cm, Width : 55cm, Height : 184cm, Weight : 17.8kg"/>
            <p:cNvPicPr>
              <a:picLocks noChangeAspect="1" noChangeArrowheads="1"/>
            </p:cNvPicPr>
            <p:nvPr/>
          </p:nvPicPr>
          <p:blipFill rotWithShape="1">
            <a:blip r:embed="rId8">
              <a:extLst>
                <a:ext uri="{28A0092B-C50C-407E-A947-70E740481C1C}">
                  <a14:useLocalDpi xmlns:a14="http://schemas.microsoft.com/office/drawing/2010/main" val="0"/>
                </a:ext>
              </a:extLst>
            </a:blip>
            <a:srcRect l="32253" r="32974" b="66307"/>
            <a:stretch/>
          </p:blipFill>
          <p:spPr bwMode="auto">
            <a:xfrm>
              <a:off x="-4696579" y="-1139538"/>
              <a:ext cx="1541376" cy="131874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8" descr="Toy soldier at The Christmas Shop."/>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4796" r="15178" b="52173"/>
            <a:stretch/>
          </p:blipFill>
          <p:spPr bwMode="auto">
            <a:xfrm>
              <a:off x="-5968062" y="319462"/>
              <a:ext cx="1192145" cy="1921238"/>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0" descr="flower pot soldier, i am so making this next Christmas!!"/>
            <p:cNvPicPr>
              <a:picLocks noChangeAspect="1" noChangeArrowheads="1"/>
            </p:cNvPicPr>
            <p:nvPr/>
          </p:nvPicPr>
          <p:blipFill rotWithShape="1">
            <a:blip r:embed="rId10">
              <a:extLst>
                <a:ext uri="{28A0092B-C50C-407E-A947-70E740481C1C}">
                  <a14:useLocalDpi xmlns:a14="http://schemas.microsoft.com/office/drawing/2010/main" val="0"/>
                </a:ext>
              </a:extLst>
            </a:blip>
            <a:srcRect l="24639" r="20268" b="51649"/>
            <a:stretch/>
          </p:blipFill>
          <p:spPr bwMode="auto">
            <a:xfrm>
              <a:off x="-1285706" y="752604"/>
              <a:ext cx="1683030" cy="196943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4" descr="Life Size Toy Soldier and Toy Soldier w/Baton 6.5 ft H $1,599.00 These Christmas Toy Soldiers are great...larger than life! What a splash they will make either side of your front entrance..."/>
            <p:cNvPicPr>
              <a:picLocks noChangeAspect="1" noChangeArrowheads="1"/>
            </p:cNvPicPr>
            <p:nvPr/>
          </p:nvPicPr>
          <p:blipFill rotWithShape="1">
            <a:blip r:embed="rId12">
              <a:extLst>
                <a:ext uri="{28A0092B-C50C-407E-A947-70E740481C1C}">
                  <a14:useLocalDpi xmlns:a14="http://schemas.microsoft.com/office/drawing/2010/main" val="0"/>
                </a:ext>
              </a:extLst>
            </a:blip>
            <a:srcRect l="9721" r="10362" b="61649"/>
            <a:stretch/>
          </p:blipFill>
          <p:spPr bwMode="auto">
            <a:xfrm>
              <a:off x="-4602799" y="738257"/>
              <a:ext cx="3272556" cy="1570460"/>
            </a:xfrm>
            <a:prstGeom prst="rect">
              <a:avLst/>
            </a:prstGeom>
            <a:noFill/>
            <a:extLst>
              <a:ext uri="{909E8E84-426E-40DD-AFC4-6F175D3DCCD1}">
                <a14:hiddenFill xmlns:a14="http://schemas.microsoft.com/office/drawing/2010/main">
                  <a:solidFill>
                    <a:srgbClr val="FFFFFF"/>
                  </a:solidFill>
                </a14:hiddenFill>
              </a:ext>
            </a:extLst>
          </p:spPr>
        </p:pic>
        <p:sp>
          <p:nvSpPr>
            <p:cNvPr id="106" name="직사각형 105"/>
            <p:cNvSpPr/>
            <p:nvPr/>
          </p:nvSpPr>
          <p:spPr>
            <a:xfrm>
              <a:off x="-6391094" y="-1664905"/>
              <a:ext cx="7368722" cy="61164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8" name="직선 화살표 연결선 107"/>
            <p:cNvCxnSpPr>
              <a:stCxn id="106" idx="3"/>
              <a:endCxn id="81" idx="1"/>
            </p:cNvCxnSpPr>
            <p:nvPr/>
          </p:nvCxnSpPr>
          <p:spPr>
            <a:xfrm>
              <a:off x="977628" y="1393301"/>
              <a:ext cx="658339" cy="390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143556" y="-312355"/>
              <a:ext cx="8677094" cy="939920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1" name="직선 화살표 연결선 110"/>
            <p:cNvCxnSpPr>
              <a:stCxn id="110" idx="1"/>
              <a:endCxn id="21" idx="3"/>
            </p:cNvCxnSpPr>
            <p:nvPr/>
          </p:nvCxnSpPr>
          <p:spPr>
            <a:xfrm flipH="1" flipV="1">
              <a:off x="2550367" y="3631449"/>
              <a:ext cx="1593189" cy="7557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110" idx="1"/>
              <a:endCxn id="22" idx="3"/>
            </p:cNvCxnSpPr>
            <p:nvPr/>
          </p:nvCxnSpPr>
          <p:spPr>
            <a:xfrm flipH="1">
              <a:off x="2550367" y="4387248"/>
              <a:ext cx="1593189" cy="8843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4649798" y="4546365"/>
              <a:ext cx="5686172" cy="369332"/>
            </a:xfrm>
            <a:prstGeom prst="rect">
              <a:avLst/>
            </a:prstGeom>
            <a:noFill/>
          </p:spPr>
          <p:txBody>
            <a:bodyPr wrap="none" rtlCol="0">
              <a:spAutoFit/>
            </a:bodyPr>
            <a:lstStyle/>
            <a:p>
              <a:r>
                <a:rPr lang="ko-KR" altLang="en-US" dirty="0" smtClean="0"/>
                <a:t>챙이 살짝 나오고 키가 높은 의장대 모자를 쓰고 있다</a:t>
              </a:r>
              <a:r>
                <a:rPr lang="en-US" altLang="ko-KR" dirty="0" smtClean="0"/>
                <a:t>.</a:t>
              </a:r>
              <a:endParaRPr lang="ko-KR" altLang="en-US"/>
            </a:p>
          </p:txBody>
        </p:sp>
        <p:sp>
          <p:nvSpPr>
            <p:cNvPr id="119" name="TextBox 118"/>
            <p:cNvSpPr txBox="1"/>
            <p:nvPr/>
          </p:nvSpPr>
          <p:spPr>
            <a:xfrm>
              <a:off x="4052058" y="-798319"/>
              <a:ext cx="7024680" cy="369332"/>
            </a:xfrm>
            <a:prstGeom prst="rect">
              <a:avLst/>
            </a:prstGeom>
            <a:noFill/>
          </p:spPr>
          <p:txBody>
            <a:bodyPr wrap="none" rtlCol="0">
              <a:spAutoFit/>
            </a:bodyPr>
            <a:lstStyle/>
            <a:p>
              <a:r>
                <a:rPr lang="ko-KR" altLang="en-US" dirty="0" smtClean="0"/>
                <a:t>빨간색 윗옷과 검은색 바지를 입고 있고</a:t>
              </a:r>
              <a:r>
                <a:rPr lang="en-US" altLang="ko-KR" dirty="0" smtClean="0"/>
                <a:t>, </a:t>
              </a:r>
              <a:r>
                <a:rPr lang="ko-KR" altLang="en-US" smtClean="0"/>
                <a:t>검은색 구두를 신고 있다</a:t>
              </a:r>
              <a:r>
                <a:rPr lang="en-US" altLang="ko-KR" dirty="0" smtClean="0"/>
                <a:t>.</a:t>
              </a:r>
              <a:endParaRPr lang="ko-KR" altLang="en-US"/>
            </a:p>
          </p:txBody>
        </p:sp>
      </p:grpSp>
    </p:spTree>
    <p:extLst>
      <p:ext uri="{BB962C8B-B14F-4D97-AF65-F5344CB8AC3E}">
        <p14:creationId xmlns:p14="http://schemas.microsoft.com/office/powerpoint/2010/main" val="210511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860884" cy="457200"/>
          </a:xfrm>
        </p:spPr>
        <p:txBody>
          <a:bodyPr>
            <a:normAutofit fontScale="90000"/>
          </a:bodyPr>
          <a:lstStyle/>
          <a:p>
            <a:r>
              <a:rPr lang="ko-KR" altLang="en-US" sz="1600" dirty="0" err="1" smtClean="0"/>
              <a:t>메모리즈</a:t>
            </a:r>
            <a:r>
              <a:rPr lang="ko-KR" altLang="en-US" sz="1600" dirty="0" smtClean="0"/>
              <a:t> 작물 보상</a:t>
            </a:r>
            <a:endParaRPr lang="ko-KR" altLang="en-US" sz="1600" dirty="0"/>
          </a:p>
        </p:txBody>
      </p:sp>
      <p:pic>
        <p:nvPicPr>
          <p:cNvPr id="3074" name="Picture 2" descr="ìí¬ëíí¸ 2 ìºì¬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1"/>
            <a:ext cx="2162629" cy="21626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ëíì± ì±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6291" y="760185"/>
            <a:ext cx="3513594" cy="270382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ëíì± ì±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9885" y="760185"/>
            <a:ext cx="4393709" cy="270382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ëíì± ì±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2832" y="3464006"/>
            <a:ext cx="3720420" cy="372042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ëíì± ì±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627" y="4119303"/>
            <a:ext cx="2514600" cy="240982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ê´ë ¨ ì´ë¯¸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3543" y="4412610"/>
            <a:ext cx="3818084" cy="323068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ëíì± ì±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80802" y="3271232"/>
            <a:ext cx="3586768" cy="35867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ì´ì¼ê¸° ì±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6510" y="457201"/>
            <a:ext cx="2755900" cy="3040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88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2"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2830285" cy="28302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4" descr="ëíì± ì±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0285" y="-1"/>
            <a:ext cx="2427515" cy="28302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6" descr="ëíì± ì±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2" y="-1"/>
            <a:ext cx="2830285" cy="28302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ëíì± ì±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30285"/>
            <a:ext cx="3954716" cy="24575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ëíì± ì±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4547" y="2830284"/>
            <a:ext cx="3160084" cy="24575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ê´ë ¨ ì´ë¯¸ì§"/>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4717" y="2830284"/>
            <a:ext cx="3549830" cy="24575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ëì¦ë ì±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8086" y="-1"/>
            <a:ext cx="4079125" cy="2830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38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8572500" y="118618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8572500" y="288798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물결 6"/>
          <p:cNvSpPr/>
          <p:nvPr/>
        </p:nvSpPr>
        <p:spPr>
          <a:xfrm>
            <a:off x="6810375" y="1724025"/>
            <a:ext cx="914400" cy="9144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p:cNvGrpSpPr/>
          <p:nvPr/>
        </p:nvGrpSpPr>
        <p:grpSpPr>
          <a:xfrm>
            <a:off x="8915400" y="4534693"/>
            <a:ext cx="1981200" cy="1217613"/>
            <a:chOff x="5895975" y="4095750"/>
            <a:chExt cx="1828800" cy="1123950"/>
          </a:xfrm>
        </p:grpSpPr>
        <p:sp>
          <p:nvSpPr>
            <p:cNvPr id="15" name="물결 14"/>
            <p:cNvSpPr/>
            <p:nvPr/>
          </p:nvSpPr>
          <p:spPr>
            <a:xfrm>
              <a:off x="6810375" y="4305300"/>
              <a:ext cx="914400" cy="914400"/>
            </a:xfrm>
            <a:prstGeom prst="wave">
              <a:avLst>
                <a:gd name="adj1" fmla="val 5208"/>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6" name="물결 15"/>
            <p:cNvSpPr/>
            <p:nvPr/>
          </p:nvSpPr>
          <p:spPr>
            <a:xfrm flipH="1">
              <a:off x="5895975" y="4305300"/>
              <a:ext cx="914400" cy="914400"/>
            </a:xfrm>
            <a:prstGeom prst="wave">
              <a:avLst>
                <a:gd name="adj1" fmla="val 5208"/>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7" name="물결 16"/>
            <p:cNvSpPr/>
            <p:nvPr/>
          </p:nvSpPr>
          <p:spPr>
            <a:xfrm>
              <a:off x="6810375" y="4095750"/>
              <a:ext cx="914400" cy="914400"/>
            </a:xfrm>
            <a:prstGeom prst="wave">
              <a:avLst>
                <a:gd name="adj1" fmla="val 5208"/>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8" name="물결 17"/>
            <p:cNvSpPr/>
            <p:nvPr/>
          </p:nvSpPr>
          <p:spPr>
            <a:xfrm flipH="1">
              <a:off x="5895975" y="4095750"/>
              <a:ext cx="914400" cy="914400"/>
            </a:xfrm>
            <a:prstGeom prst="wave">
              <a:avLst>
                <a:gd name="adj1" fmla="val 5208"/>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grpSp>
        <p:nvGrpSpPr>
          <p:cNvPr id="27" name="그룹 26"/>
          <p:cNvGrpSpPr/>
          <p:nvPr/>
        </p:nvGrpSpPr>
        <p:grpSpPr>
          <a:xfrm>
            <a:off x="412433" y="-110490"/>
            <a:ext cx="6417806" cy="5862797"/>
            <a:chOff x="412433" y="-110490"/>
            <a:chExt cx="6417806" cy="5862797"/>
          </a:xfrm>
        </p:grpSpPr>
        <p:grpSp>
          <p:nvGrpSpPr>
            <p:cNvPr id="13" name="그룹 12"/>
            <p:cNvGrpSpPr/>
            <p:nvPr/>
          </p:nvGrpSpPr>
          <p:grpSpPr>
            <a:xfrm>
              <a:off x="1569893" y="3133725"/>
              <a:ext cx="4156364" cy="2618582"/>
              <a:chOff x="5895975" y="4095750"/>
              <a:chExt cx="1828800" cy="1123950"/>
            </a:xfrm>
          </p:grpSpPr>
          <p:sp>
            <p:nvSpPr>
              <p:cNvPr id="9" name="물결 8"/>
              <p:cNvSpPr/>
              <p:nvPr/>
            </p:nvSpPr>
            <p:spPr>
              <a:xfrm>
                <a:off x="6810375" y="4305300"/>
                <a:ext cx="914400" cy="914400"/>
              </a:xfrm>
              <a:prstGeom prst="wave">
                <a:avLst>
                  <a:gd name="adj1" fmla="val 5208"/>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0" name="물결 9"/>
              <p:cNvSpPr/>
              <p:nvPr/>
            </p:nvSpPr>
            <p:spPr>
              <a:xfrm flipH="1">
                <a:off x="5895975" y="4305300"/>
                <a:ext cx="914400" cy="914400"/>
              </a:xfrm>
              <a:prstGeom prst="wave">
                <a:avLst>
                  <a:gd name="adj1" fmla="val 5208"/>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1" name="물결 10"/>
              <p:cNvSpPr/>
              <p:nvPr/>
            </p:nvSpPr>
            <p:spPr>
              <a:xfrm>
                <a:off x="6810375" y="4095750"/>
                <a:ext cx="914400" cy="914400"/>
              </a:xfrm>
              <a:prstGeom prst="wave">
                <a:avLst>
                  <a:gd name="adj1" fmla="val 5208"/>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2" name="물결 11"/>
              <p:cNvSpPr/>
              <p:nvPr/>
            </p:nvSpPr>
            <p:spPr>
              <a:xfrm flipH="1">
                <a:off x="5895975" y="4095750"/>
                <a:ext cx="914400" cy="914400"/>
              </a:xfrm>
              <a:prstGeom prst="wave">
                <a:avLst>
                  <a:gd name="adj1" fmla="val 5208"/>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pic>
          <p:nvPicPr>
            <p:cNvPr id="6" name="Picture 8" descr="ëíì± ì±ì ëí ì´ë¯¸ì§ ê²ìê²°ê³¼"/>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488" b="89933" l="19575" r="80201">
                          <a14:foregroundMark x1="30425" y1="79866" x2="35011" y2="81991"/>
                          <a14:foregroundMark x1="62192" y1="79866" x2="76846" y2="78188"/>
                          <a14:foregroundMark x1="34787" y1="21365" x2="36242" y2="21365"/>
                          <a14:foregroundMark x1="34228" y1="20358" x2="34228" y2="24049"/>
                          <a14:foregroundMark x1="26063" y1="42841" x2="27405" y2="42841"/>
                          <a14:foregroundMark x1="74049" y1="42729" x2="75280" y2="43065"/>
                        </a14:backgroundRemoval>
                      </a14:imgEffect>
                    </a14:imgLayer>
                  </a14:imgProps>
                </a:ext>
                <a:ext uri="{28A0092B-C50C-407E-A947-70E740481C1C}">
                  <a14:useLocalDpi xmlns:a14="http://schemas.microsoft.com/office/drawing/2010/main" val="0"/>
                </a:ext>
              </a:extLst>
            </a:blip>
            <a:srcRect l="21324" t="6010" r="20669" b="15047"/>
            <a:stretch/>
          </p:blipFill>
          <p:spPr bwMode="auto">
            <a:xfrm>
              <a:off x="2061210" y="-110490"/>
              <a:ext cx="3314700" cy="4511040"/>
            </a:xfrm>
            <a:prstGeom prst="rect">
              <a:avLst/>
            </a:prstGeom>
            <a:noFill/>
            <a:extLst>
              <a:ext uri="{909E8E84-426E-40DD-AFC4-6F175D3DCCD1}">
                <a14:hiddenFill xmlns:a14="http://schemas.microsoft.com/office/drawing/2010/main">
                  <a:solidFill>
                    <a:srgbClr val="FFFFFF"/>
                  </a:solidFill>
                </a14:hiddenFill>
              </a:ext>
            </a:extLst>
          </p:spPr>
        </p:pic>
        <p:sp>
          <p:nvSpPr>
            <p:cNvPr id="20" name="아래쪽 화살표 19"/>
            <p:cNvSpPr/>
            <p:nvPr/>
          </p:nvSpPr>
          <p:spPr>
            <a:xfrm rot="2466247">
              <a:off x="5510784" y="3747579"/>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20"/>
            <p:cNvSpPr/>
            <p:nvPr/>
          </p:nvSpPr>
          <p:spPr>
            <a:xfrm>
              <a:off x="4273867" y="4558030"/>
              <a:ext cx="1241107" cy="499745"/>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아래쪽 화살표 21"/>
            <p:cNvSpPr/>
            <p:nvPr/>
          </p:nvSpPr>
          <p:spPr>
            <a:xfrm rot="18900000">
              <a:off x="1253109" y="3747579"/>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1778317" y="4538980"/>
              <a:ext cx="1241107" cy="499745"/>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5201267" y="3445777"/>
              <a:ext cx="1628972" cy="369332"/>
            </a:xfrm>
            <a:prstGeom prst="rect">
              <a:avLst/>
            </a:prstGeom>
            <a:noFill/>
          </p:spPr>
          <p:txBody>
            <a:bodyPr wrap="none" rtlCol="0">
              <a:spAutoFit/>
            </a:bodyPr>
            <a:lstStyle/>
            <a:p>
              <a:r>
                <a:rPr lang="en-US" altLang="ko-KR" dirty="0" smtClean="0"/>
                <a:t>1</a:t>
              </a:r>
              <a:r>
                <a:rPr lang="ko-KR" altLang="en-US" smtClean="0"/>
                <a:t>명 착석 가능</a:t>
              </a:r>
              <a:endParaRPr lang="ko-KR" altLang="en-US"/>
            </a:p>
          </p:txBody>
        </p:sp>
        <p:sp>
          <p:nvSpPr>
            <p:cNvPr id="25" name="TextBox 24"/>
            <p:cNvSpPr txBox="1"/>
            <p:nvPr/>
          </p:nvSpPr>
          <p:spPr>
            <a:xfrm>
              <a:off x="412433" y="3434841"/>
              <a:ext cx="1628972" cy="369332"/>
            </a:xfrm>
            <a:prstGeom prst="rect">
              <a:avLst/>
            </a:prstGeom>
            <a:noFill/>
          </p:spPr>
          <p:txBody>
            <a:bodyPr wrap="none" rtlCol="0">
              <a:spAutoFit/>
            </a:bodyPr>
            <a:lstStyle/>
            <a:p>
              <a:r>
                <a:rPr lang="en-US" altLang="ko-KR" dirty="0" smtClean="0"/>
                <a:t>1</a:t>
              </a:r>
              <a:r>
                <a:rPr lang="ko-KR" altLang="en-US" smtClean="0"/>
                <a:t>명 착석 가능</a:t>
              </a:r>
              <a:endParaRPr lang="ko-KR" altLang="en-US"/>
            </a:p>
          </p:txBody>
        </p:sp>
      </p:grpSp>
    </p:spTree>
    <p:extLst>
      <p:ext uri="{BB962C8B-B14F-4D97-AF65-F5344CB8AC3E}">
        <p14:creationId xmlns:p14="http://schemas.microsoft.com/office/powerpoint/2010/main" val="2924210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그룹 104"/>
          <p:cNvGrpSpPr/>
          <p:nvPr/>
        </p:nvGrpSpPr>
        <p:grpSpPr>
          <a:xfrm>
            <a:off x="-265905" y="-214955"/>
            <a:ext cx="11374905" cy="7011123"/>
            <a:chOff x="-265905" y="-214955"/>
            <a:chExt cx="11374905" cy="7011123"/>
          </a:xfrm>
        </p:grpSpPr>
        <p:grpSp>
          <p:nvGrpSpPr>
            <p:cNvPr id="5" name="그룹 4"/>
            <p:cNvGrpSpPr/>
            <p:nvPr/>
          </p:nvGrpSpPr>
          <p:grpSpPr>
            <a:xfrm>
              <a:off x="3267075" y="-214955"/>
              <a:ext cx="4572000" cy="4654406"/>
              <a:chOff x="1133475" y="632460"/>
              <a:chExt cx="5029200" cy="5119847"/>
            </a:xfrm>
          </p:grpSpPr>
          <p:grpSp>
            <p:nvGrpSpPr>
              <p:cNvPr id="12" name="그룹 11"/>
              <p:cNvGrpSpPr/>
              <p:nvPr/>
            </p:nvGrpSpPr>
            <p:grpSpPr>
              <a:xfrm>
                <a:off x="1133475" y="3133725"/>
                <a:ext cx="5029200" cy="2618582"/>
                <a:chOff x="5895975" y="4095750"/>
                <a:chExt cx="1828800" cy="1123950"/>
              </a:xfrm>
            </p:grpSpPr>
            <p:sp>
              <p:nvSpPr>
                <p:cNvPr id="14" name="물결 13"/>
                <p:cNvSpPr/>
                <p:nvPr/>
              </p:nvSpPr>
              <p:spPr>
                <a:xfrm>
                  <a:off x="6810375" y="4305300"/>
                  <a:ext cx="914400" cy="914400"/>
                </a:xfrm>
                <a:prstGeom prst="wave">
                  <a:avLst>
                    <a:gd name="adj1" fmla="val 5208"/>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5" name="물결 14"/>
                <p:cNvSpPr/>
                <p:nvPr/>
              </p:nvSpPr>
              <p:spPr>
                <a:xfrm flipH="1">
                  <a:off x="5895975" y="4305300"/>
                  <a:ext cx="914400" cy="914400"/>
                </a:xfrm>
                <a:prstGeom prst="wave">
                  <a:avLst>
                    <a:gd name="adj1" fmla="val 5208"/>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6" name="물결 15"/>
                <p:cNvSpPr/>
                <p:nvPr/>
              </p:nvSpPr>
              <p:spPr>
                <a:xfrm>
                  <a:off x="6810375" y="4095750"/>
                  <a:ext cx="914400" cy="914400"/>
                </a:xfrm>
                <a:prstGeom prst="wave">
                  <a:avLst>
                    <a:gd name="adj1" fmla="val 5208"/>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sp>
              <p:nvSpPr>
                <p:cNvPr id="17" name="물결 16"/>
                <p:cNvSpPr/>
                <p:nvPr/>
              </p:nvSpPr>
              <p:spPr>
                <a:xfrm flipH="1">
                  <a:off x="5895975" y="4095750"/>
                  <a:ext cx="914400" cy="914400"/>
                </a:xfrm>
                <a:prstGeom prst="wave">
                  <a:avLst>
                    <a:gd name="adj1" fmla="val 5208"/>
                    <a:gd name="adj2" fmla="val 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p>
              </p:txBody>
            </p:sp>
          </p:grpSp>
          <p:pic>
            <p:nvPicPr>
              <p:cNvPr id="13" name="Picture 8" descr="ëíì± ì±ì ëí ì´ë¯¸ì§ ê²ìê²°ê³¼"/>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6488" b="89933" l="19575" r="80201">
                            <a14:foregroundMark x1="30425" y1="79866" x2="35011" y2="81991"/>
                            <a14:foregroundMark x1="62192" y1="79866" x2="76846" y2="78188"/>
                            <a14:foregroundMark x1="34787" y1="21365" x2="36242" y2="21365"/>
                            <a14:foregroundMark x1="34228" y1="20358" x2="34228" y2="24049"/>
                            <a14:foregroundMark x1="26063" y1="42841" x2="27405" y2="42841"/>
                            <a14:foregroundMark x1="74049" y1="42729" x2="75280" y2="43065"/>
                          </a14:backgroundRemoval>
                        </a14:imgEffect>
                      </a14:imgLayer>
                    </a14:imgProps>
                  </a:ext>
                  <a:ext uri="{28A0092B-C50C-407E-A947-70E740481C1C}">
                    <a14:useLocalDpi xmlns:a14="http://schemas.microsoft.com/office/drawing/2010/main" val="0"/>
                  </a:ext>
                </a:extLst>
              </a:blip>
              <a:srcRect l="21324" t="6010" r="20669" b="15047"/>
              <a:stretch/>
            </p:blipFill>
            <p:spPr bwMode="auto">
              <a:xfrm>
                <a:off x="2080260" y="632460"/>
                <a:ext cx="3314700" cy="4511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그룹 17"/>
            <p:cNvGrpSpPr/>
            <p:nvPr/>
          </p:nvGrpSpPr>
          <p:grpSpPr>
            <a:xfrm>
              <a:off x="3061043" y="2902717"/>
              <a:ext cx="4066873" cy="3893451"/>
              <a:chOff x="309267" y="-1493435"/>
              <a:chExt cx="9589474" cy="9180555"/>
            </a:xfrm>
          </p:grpSpPr>
          <p:grpSp>
            <p:nvGrpSpPr>
              <p:cNvPr id="19" name="그룹 18"/>
              <p:cNvGrpSpPr/>
              <p:nvPr/>
            </p:nvGrpSpPr>
            <p:grpSpPr>
              <a:xfrm>
                <a:off x="2776696" y="-1493435"/>
                <a:ext cx="7122045" cy="6872784"/>
                <a:chOff x="-1258275" y="1206222"/>
                <a:chExt cx="7122045" cy="6872784"/>
              </a:xfrm>
            </p:grpSpPr>
            <p:grpSp>
              <p:nvGrpSpPr>
                <p:cNvPr id="77" name="그룹 76"/>
                <p:cNvGrpSpPr/>
                <p:nvPr/>
              </p:nvGrpSpPr>
              <p:grpSpPr>
                <a:xfrm>
                  <a:off x="-1258275" y="1206222"/>
                  <a:ext cx="2790804" cy="6872784"/>
                  <a:chOff x="2409371" y="1206222"/>
                  <a:chExt cx="2790804" cy="6872784"/>
                </a:xfrm>
              </p:grpSpPr>
              <p:sp>
                <p:nvSpPr>
                  <p:cNvPr id="87" name="오각형 86"/>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타원 87"/>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89" name="직사각형 88"/>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90" name="직사각형 89"/>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91" name="직사각형 90"/>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92" name="타원 91"/>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93" name="L 도형 92"/>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94" name="직사각형 93"/>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78" name="그룹 77"/>
                <p:cNvGrpSpPr/>
                <p:nvPr/>
              </p:nvGrpSpPr>
              <p:grpSpPr>
                <a:xfrm flipH="1">
                  <a:off x="2917370" y="1206222"/>
                  <a:ext cx="2946400" cy="6872784"/>
                  <a:chOff x="2409371" y="1206222"/>
                  <a:chExt cx="2790804" cy="6872784"/>
                </a:xfrm>
              </p:grpSpPr>
              <p:sp>
                <p:nvSpPr>
                  <p:cNvPr id="79" name="오각형 78"/>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79"/>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81" name="직사각형 80"/>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82" name="직사각형 81"/>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3" name="직사각형 82"/>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84" name="타원 83"/>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85" name="L 도형 84"/>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86" name="직사각형 85"/>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nvGrpSpPr>
              <p:cNvPr id="20" name="그룹 19"/>
              <p:cNvGrpSpPr/>
              <p:nvPr/>
            </p:nvGrpSpPr>
            <p:grpSpPr>
              <a:xfrm>
                <a:off x="1954219" y="-724178"/>
                <a:ext cx="7122045" cy="6872784"/>
                <a:chOff x="-1105875" y="1358622"/>
                <a:chExt cx="7122045" cy="6872784"/>
              </a:xfrm>
            </p:grpSpPr>
            <p:grpSp>
              <p:nvGrpSpPr>
                <p:cNvPr id="59" name="그룹 58"/>
                <p:cNvGrpSpPr/>
                <p:nvPr/>
              </p:nvGrpSpPr>
              <p:grpSpPr>
                <a:xfrm>
                  <a:off x="-1105875" y="1358622"/>
                  <a:ext cx="2790804" cy="6872784"/>
                  <a:chOff x="2409371" y="1206222"/>
                  <a:chExt cx="2790804" cy="6872784"/>
                </a:xfrm>
              </p:grpSpPr>
              <p:sp>
                <p:nvSpPr>
                  <p:cNvPr id="69" name="오각형 68"/>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71" name="직사각형 70"/>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72" name="직사각형 71"/>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73" name="직사각형 72"/>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74" name="타원 73"/>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75" name="L 도형 74"/>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76" name="직사각형 75"/>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60" name="그룹 59"/>
                <p:cNvGrpSpPr/>
                <p:nvPr/>
              </p:nvGrpSpPr>
              <p:grpSpPr>
                <a:xfrm flipH="1">
                  <a:off x="3069770" y="1358622"/>
                  <a:ext cx="2946400" cy="6872784"/>
                  <a:chOff x="2409371" y="1206222"/>
                  <a:chExt cx="2790804" cy="6872784"/>
                </a:xfrm>
              </p:grpSpPr>
              <p:sp>
                <p:nvSpPr>
                  <p:cNvPr id="61" name="오각형 60"/>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63" name="직사각형 62"/>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64" name="직사각형 63"/>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65" name="직사각형 64"/>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66" name="타원 65"/>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67" name="L 도형 66"/>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68" name="직사각형 67"/>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nvGrpSpPr>
              <p:cNvPr id="21" name="그룹 20"/>
              <p:cNvGrpSpPr/>
              <p:nvPr/>
            </p:nvGrpSpPr>
            <p:grpSpPr>
              <a:xfrm>
                <a:off x="1131743" y="45079"/>
                <a:ext cx="7122045" cy="6872784"/>
                <a:chOff x="-1258275" y="1206222"/>
                <a:chExt cx="7122045" cy="6872784"/>
              </a:xfrm>
            </p:grpSpPr>
            <p:grpSp>
              <p:nvGrpSpPr>
                <p:cNvPr id="41" name="그룹 40"/>
                <p:cNvGrpSpPr/>
                <p:nvPr/>
              </p:nvGrpSpPr>
              <p:grpSpPr>
                <a:xfrm>
                  <a:off x="-1258275" y="1206222"/>
                  <a:ext cx="2790804" cy="6872784"/>
                  <a:chOff x="2409371" y="1206222"/>
                  <a:chExt cx="2790804" cy="6872784"/>
                </a:xfrm>
              </p:grpSpPr>
              <p:sp>
                <p:nvSpPr>
                  <p:cNvPr id="51" name="오각형 50"/>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53" name="직사각형 52"/>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54" name="직사각형 53"/>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55" name="직사각형 54"/>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56" name="타원 55"/>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57" name="L 도형 56"/>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58" name="직사각형 57"/>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42" name="그룹 41"/>
                <p:cNvGrpSpPr/>
                <p:nvPr/>
              </p:nvGrpSpPr>
              <p:grpSpPr>
                <a:xfrm flipH="1">
                  <a:off x="2917370" y="1206222"/>
                  <a:ext cx="2946400" cy="6872784"/>
                  <a:chOff x="2409371" y="1206222"/>
                  <a:chExt cx="2790804" cy="6872784"/>
                </a:xfrm>
              </p:grpSpPr>
              <p:sp>
                <p:nvSpPr>
                  <p:cNvPr id="43" name="오각형 42"/>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45" name="직사각형 44"/>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46" name="직사각형 45"/>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47" name="직사각형 46"/>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48" name="타원 47"/>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49" name="L 도형 48"/>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50" name="직사각형 49"/>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nvGrpSpPr>
              <p:cNvPr id="22" name="그룹 21"/>
              <p:cNvGrpSpPr/>
              <p:nvPr/>
            </p:nvGrpSpPr>
            <p:grpSpPr>
              <a:xfrm>
                <a:off x="309267" y="814336"/>
                <a:ext cx="7122045" cy="6872784"/>
                <a:chOff x="-1105875" y="1358622"/>
                <a:chExt cx="7122045" cy="6872784"/>
              </a:xfrm>
            </p:grpSpPr>
            <p:grpSp>
              <p:nvGrpSpPr>
                <p:cNvPr id="23" name="그룹 22"/>
                <p:cNvGrpSpPr/>
                <p:nvPr/>
              </p:nvGrpSpPr>
              <p:grpSpPr>
                <a:xfrm>
                  <a:off x="-1105875" y="1358622"/>
                  <a:ext cx="2790804" cy="6872784"/>
                  <a:chOff x="2409371" y="1206222"/>
                  <a:chExt cx="2790804" cy="6872784"/>
                </a:xfrm>
              </p:grpSpPr>
              <p:sp>
                <p:nvSpPr>
                  <p:cNvPr id="33" name="오각형 32"/>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5" name="직사각형 34"/>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6" name="직사각형 35"/>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37" name="직사각형 36"/>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8" name="타원 37"/>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9" name="L 도형 38"/>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40" name="직사각형 39"/>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nvGrpSpPr>
                <p:cNvPr id="24" name="그룹 23"/>
                <p:cNvGrpSpPr/>
                <p:nvPr/>
              </p:nvGrpSpPr>
              <p:grpSpPr>
                <a:xfrm flipH="1">
                  <a:off x="3069770" y="1358622"/>
                  <a:ext cx="2946400" cy="6872784"/>
                  <a:chOff x="2409371" y="1206222"/>
                  <a:chExt cx="2790804" cy="6872784"/>
                </a:xfrm>
              </p:grpSpPr>
              <p:sp>
                <p:nvSpPr>
                  <p:cNvPr id="25" name="오각형 24"/>
                  <p:cNvSpPr/>
                  <p:nvPr/>
                </p:nvSpPr>
                <p:spPr>
                  <a:xfrm rot="18103177">
                    <a:off x="3352925" y="2871430"/>
                    <a:ext cx="3512457" cy="18204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p:cNvSpPr/>
                  <p:nvPr/>
                </p:nvSpPr>
                <p:spPr>
                  <a:xfrm>
                    <a:off x="2409371" y="3585028"/>
                    <a:ext cx="914400" cy="9144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27" name="직사각형 26"/>
                  <p:cNvSpPr/>
                  <p:nvPr/>
                </p:nvSpPr>
                <p:spPr>
                  <a:xfrm>
                    <a:off x="2409371" y="4499427"/>
                    <a:ext cx="914400" cy="164011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28" name="직사각형 27"/>
                  <p:cNvSpPr/>
                  <p:nvPr/>
                </p:nvSpPr>
                <p:spPr>
                  <a:xfrm>
                    <a:off x="2409371" y="6139542"/>
                    <a:ext cx="914400" cy="164011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29" name="직사각형 28"/>
                  <p:cNvSpPr/>
                  <p:nvPr/>
                </p:nvSpPr>
                <p:spPr>
                  <a:xfrm rot="3600000">
                    <a:off x="3324716" y="4134549"/>
                    <a:ext cx="220462" cy="142601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30" name="타원 29"/>
                  <p:cNvSpPr/>
                  <p:nvPr/>
                </p:nvSpPr>
                <p:spPr>
                  <a:xfrm>
                    <a:off x="4039020" y="4252095"/>
                    <a:ext cx="320492" cy="32049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31" name="L 도형 30"/>
                  <p:cNvSpPr/>
                  <p:nvPr/>
                </p:nvSpPr>
                <p:spPr>
                  <a:xfrm>
                    <a:off x="2520547" y="2685143"/>
                    <a:ext cx="885661" cy="899884"/>
                  </a:xfrm>
                  <a:prstGeom prst="corner">
                    <a:avLst>
                      <a:gd name="adj1" fmla="val 9358"/>
                      <a:gd name="adj2" fmla="val 759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sp>
                <p:nvSpPr>
                  <p:cNvPr id="32" name="직사각형 31"/>
                  <p:cNvSpPr/>
                  <p:nvPr/>
                </p:nvSpPr>
                <p:spPr>
                  <a:xfrm>
                    <a:off x="2409371" y="7779656"/>
                    <a:ext cx="1393372" cy="2993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a:p>
                </p:txBody>
              </p:sp>
            </p:grpSp>
          </p:grpSp>
        </p:grpSp>
        <p:sp>
          <p:nvSpPr>
            <p:cNvPr id="95" name="TextBox 94"/>
            <p:cNvSpPr txBox="1"/>
            <p:nvPr/>
          </p:nvSpPr>
          <p:spPr>
            <a:xfrm>
              <a:off x="8683336" y="4345881"/>
              <a:ext cx="2194832" cy="369332"/>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ko-KR" altLang="en-US" dirty="0" err="1" smtClean="0"/>
                <a:t>페이블</a:t>
              </a:r>
              <a:r>
                <a:rPr lang="ko-KR" altLang="en-US" dirty="0" smtClean="0"/>
                <a:t> </a:t>
              </a:r>
              <a:r>
                <a:rPr lang="ko-KR" altLang="en-US" dirty="0" err="1" smtClean="0"/>
                <a:t>컬렉셕</a:t>
              </a:r>
              <a:r>
                <a:rPr lang="ko-KR" altLang="en-US" dirty="0" smtClean="0"/>
                <a:t> 보상</a:t>
              </a:r>
              <a:endParaRPr lang="ko-KR" altLang="en-US" dirty="0"/>
            </a:p>
          </p:txBody>
        </p:sp>
        <p:sp>
          <p:nvSpPr>
            <p:cNvPr id="96" name="TextBox 95"/>
            <p:cNvSpPr txBox="1"/>
            <p:nvPr/>
          </p:nvSpPr>
          <p:spPr>
            <a:xfrm>
              <a:off x="8683336" y="2842607"/>
              <a:ext cx="2425664" cy="369332"/>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ko-KR" altLang="en-US" dirty="0" err="1" smtClean="0"/>
                <a:t>메모리즈</a:t>
              </a:r>
              <a:r>
                <a:rPr lang="ko-KR" altLang="en-US" dirty="0" smtClean="0"/>
                <a:t> 컬렉션 보상</a:t>
              </a:r>
              <a:endParaRPr lang="ko-KR" altLang="en-US" dirty="0"/>
            </a:p>
          </p:txBody>
        </p:sp>
        <p:cxnSp>
          <p:nvCxnSpPr>
            <p:cNvPr id="98" name="직선 화살표 연결선 97"/>
            <p:cNvCxnSpPr>
              <a:stCxn id="95" idx="1"/>
              <a:endCxn id="81" idx="1"/>
            </p:cNvCxnSpPr>
            <p:nvPr/>
          </p:nvCxnSpPr>
          <p:spPr>
            <a:xfrm flipH="1">
              <a:off x="7127916" y="4530547"/>
              <a:ext cx="1555420" cy="116595"/>
            </a:xfrm>
            <a:prstGeom prst="straightConnector1">
              <a:avLst/>
            </a:prstGeom>
            <a:ln>
              <a:solidFill>
                <a:srgbClr val="FF0000"/>
              </a:solidFill>
              <a:tailEnd type="triangle"/>
            </a:ln>
          </p:spPr>
          <p:style>
            <a:lnRef idx="2">
              <a:schemeClr val="accent6"/>
            </a:lnRef>
            <a:fillRef idx="1">
              <a:schemeClr val="lt1"/>
            </a:fillRef>
            <a:effectRef idx="0">
              <a:schemeClr val="accent6"/>
            </a:effectRef>
            <a:fontRef idx="minor">
              <a:schemeClr val="dk1"/>
            </a:fontRef>
          </p:style>
        </p:cxnSp>
        <p:cxnSp>
          <p:nvCxnSpPr>
            <p:cNvPr id="99" name="직선 화살표 연결선 98"/>
            <p:cNvCxnSpPr>
              <a:stCxn id="96" idx="1"/>
              <a:endCxn id="16" idx="3"/>
            </p:cNvCxnSpPr>
            <p:nvPr/>
          </p:nvCxnSpPr>
          <p:spPr>
            <a:xfrm flipH="1">
              <a:off x="7839075" y="3027273"/>
              <a:ext cx="844261" cy="0"/>
            </a:xfrm>
            <a:prstGeom prst="straightConnector1">
              <a:avLst/>
            </a:prstGeom>
            <a:ln>
              <a:solidFill>
                <a:srgbClr val="FF0000"/>
              </a:solidFill>
              <a:tailEnd type="triangle"/>
            </a:ln>
          </p:spPr>
          <p:style>
            <a:lnRef idx="2">
              <a:schemeClr val="accent6"/>
            </a:lnRef>
            <a:fillRef idx="1">
              <a:schemeClr val="lt1"/>
            </a:fillRef>
            <a:effectRef idx="0">
              <a:schemeClr val="accent6"/>
            </a:effectRef>
            <a:fontRef idx="minor">
              <a:schemeClr val="dk1"/>
            </a:fontRef>
          </p:style>
        </p:cxnSp>
        <p:sp>
          <p:nvSpPr>
            <p:cNvPr id="104" name="TextBox 103"/>
            <p:cNvSpPr txBox="1"/>
            <p:nvPr/>
          </p:nvSpPr>
          <p:spPr>
            <a:xfrm>
              <a:off x="-265905" y="533400"/>
              <a:ext cx="4567276" cy="461665"/>
            </a:xfrm>
            <a:prstGeom prst="rect">
              <a:avLst/>
            </a:prstGeom>
            <a:noFill/>
          </p:spPr>
          <p:txBody>
            <a:bodyPr wrap="none" rtlCol="0">
              <a:spAutoFit/>
            </a:bodyPr>
            <a:lstStyle/>
            <a:p>
              <a:r>
                <a:rPr lang="ko-KR" altLang="en-US" sz="1200" dirty="0" err="1" smtClean="0"/>
                <a:t>메모리즈</a:t>
              </a:r>
              <a:r>
                <a:rPr lang="ko-KR" altLang="en-US" sz="1200" dirty="0" smtClean="0"/>
                <a:t> 컬렉션 보상인 성 앞에</a:t>
              </a:r>
              <a:endParaRPr lang="en-US" altLang="ko-KR" sz="1200" dirty="0" smtClean="0"/>
            </a:p>
            <a:p>
              <a:r>
                <a:rPr lang="ko-KR" altLang="en-US" sz="1200" dirty="0" err="1" smtClean="0"/>
                <a:t>페이블</a:t>
              </a:r>
              <a:r>
                <a:rPr lang="ko-KR" altLang="en-US" sz="1200" dirty="0" smtClean="0"/>
                <a:t> 컬렉션 보상인 사열하는 장난감 병사들이 장식하는 형태</a:t>
              </a:r>
              <a:endParaRPr lang="ko-KR" altLang="en-US" sz="1200" dirty="0"/>
            </a:p>
          </p:txBody>
        </p:sp>
      </p:grpSp>
    </p:spTree>
    <p:extLst>
      <p:ext uri="{BB962C8B-B14F-4D97-AF65-F5344CB8AC3E}">
        <p14:creationId xmlns:p14="http://schemas.microsoft.com/office/powerpoint/2010/main" val="282080523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119</Words>
  <Application>Microsoft Office PowerPoint</Application>
  <PresentationFormat>와이드스크린</PresentationFormat>
  <Paragraphs>16</Paragraphs>
  <Slides>13</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13</vt:i4>
      </vt:variant>
    </vt:vector>
  </HeadingPairs>
  <TitlesOfParts>
    <vt:vector size="16" baseType="lpstr">
      <vt:lpstr>맑은 고딕</vt:lpstr>
      <vt:lpstr>Arial</vt:lpstr>
      <vt:lpstr>Office 테마</vt:lpstr>
      <vt:lpstr>홈가든 시즌6 보상</vt:lpstr>
      <vt:lpstr>페이블 작물 보상</vt:lpstr>
      <vt:lpstr>PowerPoint 프레젠테이션</vt:lpstr>
      <vt:lpstr>PowerPoint 프레젠테이션</vt:lpstr>
      <vt:lpstr>PowerPoint 프레젠테이션</vt:lpstr>
      <vt:lpstr>메모리즈 작물 보상</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홈가든 시즌6 보상</dc:title>
  <dc:creator>안명선</dc:creator>
  <cp:lastModifiedBy>안명선</cp:lastModifiedBy>
  <cp:revision>61</cp:revision>
  <dcterms:created xsi:type="dcterms:W3CDTF">2019-01-23T02:34:03Z</dcterms:created>
  <dcterms:modified xsi:type="dcterms:W3CDTF">2019-01-23T09:32:27Z</dcterms:modified>
</cp:coreProperties>
</file>